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2" r:id="rId13"/>
    <p:sldId id="263" r:id="rId14"/>
    <p:sldId id="260" r:id="rId15"/>
    <p:sldId id="26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5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3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3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1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9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8CBEAB2-3145-4FB8-B5DA-9AB1CE3C5A19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143A715-2645-4011-BED3-04963F49E3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imagery to your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SEhUUEhQUFhIUFhQYFhUYFRUXFBcVFxQYGBQYFBQYHCggGBomHBYYITEiJSkrLi4uFx8zODMsNygtLisBCgoKDg0OGxAQGywkICQsLDQtLCwtLCwsLCwsLCwsLCwsLCwsLCwsLCwsLCwsLCwsLCwsLCwsLCwsLCwsLCwsLP/AABEIAOEA4QMBIgACEQEDEQH/xAAcAAABBQEBAQAAAAAAAAAAAAAAAgMEBQYHAQj/xABFEAABAwEFBAcFBQYFAwUAAAABAAIRAwQFEiExBkFRYQcTcYGRobEUIsHR8CMyQlJiM4KisuHxFSRjcnNTksIWJUSDk//EABoBAAEFAQAAAAAAAAAAAAAAAAABAgMEBQb/xAAtEQACAgEDAwMCBgMBAAAAAAAAAQIDEQQSIQUTMSJBUWFxFCMyM1KBkaGxQv/aAAwDAQACEQMRAD8A7YhMe1s4+RR7Uzj5H5JBw+hMe1M4+RXvtTePkUAPITXtDePkV717ePkUZAchCa9pbxSH21g/F5FMlZCP6ngCQiEx7Wzj5FKFpad6RXVvw0KOoTXtLeK89pbxR3YfIYHkJr2hvHyKPaG8fIo71fygwOoTJtLeKS62sH4vVJ36/wCSDDJCFGNtZx8ivfbWZ56cjwlHfr/khdrJCFGdbmDOfIr0W1nHxBHqh31r/wBINrJEIhNi0N4hK60JVbB+GIKQiUkuAUggqEJl1qaNSk+2M4oHbWSEKFVvSm3V3kfkvad5U3CQTHYfkjIuyXwTEKN7czj5H5IQJtZVtCUAhqUhkR4vQvHOUSrbQMhn9blBZdCv9TBE6Uy+1gc1V1bSXOa0mC+cIOU4czml22q2zsD6joBIHHM6eqzbddOXEEGUuWTHVyTrluXlN2ev90ik9jiWhwJAzGXcexUF+X0LOZcNfqVm2SslJe7JXZGMc+xrKVMFOYVTWC9g+k1+cOaDv3hSm3kd3HkrUYtLlCK2LLBrISoTNO18VJZUTtuR6lkQGr0BOhIcUmEhWIe5R6jBGepCU5NFkqCeX4BTaEvpzmI9TB3Qm203DSOHPwKdezPmkEQqctyZIrgAEZ5H6C9idDx15ptxyXtndJyBndwzyzVvT6K2/D9iGepSJ9ms86wrCnSATVmYd6lBb9OmhUsIj3OXkAmayeKZqhWQRCrNUaoJ7lYRuUWuyEMtQlyV1ajj8ZSLGwtyMQpQ1+pTb6cGd6jaLW7KwLgIXntIQgbgdLlDtV5MbvzVHa70e/SQOUT2AKvLDAknjnMdnqqs75S8cGFPUY4iTb1vZ0Ow7hlnu7Nyf2KxVLL1jjLnVKhk6wDhGfd5lZ7aC0YaLmxGXHPn2q+uKpUo2CzCjTx1XtBwnIZkucXO3ZFV+2tuSKq1ysefYVeVpwPaSRIxaxllu+t6y2017e0PbGbGCBzMZmPJWW3VoIqtYIEsa5wGsndPBZIlTaXTJetmZr9XJydaNJsRUIqVc/vBuZzk7hJ3QE70j2eKTHbySNNMlG2NeBVdMRAO/d/dW3ShHs1LOTLiDygbkycEtQuC3p5OWk5HNmhNmpR/02z8FYG8G9Z1RHvCIOQEkTA5wqOxXj1NjszsBJdTaMowh0ZYu0Dcqd9vLpcTmTrpnyWjpenu9ylLx7EN+u7KjGPn3N420EbsjGpVpZbROWQWMuy/gWtbVnEPx5QQNJ5q2sm0lmE4i7l7h+arW9PtjJxUWy9Tr6msuSRq2vSHuUG774oVTDKjS46A5HsgqBtNf4swDWiarhI4NH5nd+5V46C6c9mMfctT1lUYb93Bb1K7GZvcGjmQPDimqV60H/dqt8Y9dVy61WupVcX1HFzjvPwGgTWIhbMOgQ2Yk+TFn1yW7iPB15zNCP6FRah+vksZs1fj6b2sc4mk4gEHdOhBW7NCTkJ+sj4KhPo6psTnz8Gjp9ctRXmJXsYTp9BXNksQGZ1TlksQapgCtZS4RYhXjlnjGwlheSm61cMEuMD6KQmwOwmnpVCuHgOboUohKBGc1MVmqU4Jp4SMlg+Ste3NevbOiXaGrxu7j9fJMLSYz1Z4BCkeCEYF3GFa3jM56aQdx8dU42nOsd2SfFECI89OfxTgEiAMozjnxVFs51V/JkNtHRTjt3ZaZLfXXVLGUxkKbKLZy3wJgzlp5rFbaWUmkHDQajPjxWgrvPVOwmCacZDPDGQjdvTZPNaG1NwnNlDthaA+0uI0wsjvaDl4rPxmnXPJ1mefLcmajs1oVx2xwYFs+5ZKXyanYmgH1KmshrSI7SPipHSXU+ypsP4R5lNdHtNxtOX3Qx2L/wAZ7090o0Sc+E+io3NK9Nmzpot6N4+SLaaX/tlPOCKVI+Q+azVmH2Xj6rX3nTAuqmeNGkP4QdVkrGJpgcj6rpuk/tP7lPqCxj+h6zshvmlms3iPFQb0qRhb4+gTl3XG+tSrVGiG0WYiefAc4WlKSissqV6XuLdnyTmvhe2iu5xxOJcd5JnIaKusNbG2DqNfgnrSfcI5QhJeSvKtxlsbIJx1HOLTkDAEwpNhrOMhxzHire69n6vUdY1stBz49vZ8kxbbIGPBGpaJ7QflCIzi3hMs3Z2tOPHsy32VoYq7T+XNdVpNDW4joBM9i5fsiT1uX6fCSunub9iR+k+hWT1F+o1+jRXaySKb8QBGhEjsKTXrBokpVNsADgAPABUt81MVRrZgCSe7NZ6NuMcsVa7za0El7QBmXOIAAWGvTpCokPYGvc0EYXggB3EwRICzN8WirbbQ5tPEaTCQ3XDlkXE8SfVSbVsHa2UesaARqWD70fNRysk16UdBpem6arbO+fL8I1Ww+2HWB7C0AtIIE/hP9l0KjVDtF8/7LVTStDMvvS3Pj/cLud35NYeLQT2pa5bkVes6WNFicPDJ7wm3BPlNvanmQmQq9NMNCnPYo3V5QmliMuBvGhe9X9QhA7JjmVf6fQT9N2o7I0380zQZJyI5j6Cm0rOeGWXbO4rMlLBjwi2QbzsuOi9uhwujwKdtFjmmxm54z1ya0AmDxKm2ulhpvJgSD6QFeVKMNPCFA7G/BN2E02/g41bqOCo9kzhcRPHuUJ495TrztHWVaj4jE9xjlOShk5rYrbcVk5KaSm8G56Mh9pWP6WD1UjpLYMB4wfopfRiIZVO8vA7g0fEpHSc4Fscjl2rO1ajuydLoo40qI20ctuihqJZS/k0WNsI9xq222OV1WYf6dM/whYuwiGN7F1vTY4pRk9U8/wCP+EO1tx1mt7PPNdasN0ijdrmNb77qT3OHFzgT6ZLllz0jUtQjXFl3HL0XcrDRik1pJOUEnUz/AHRrpYwi3ooeV8L/AGcEurJxHEBW9CzGo9rBvI8N6jiydXUePyucwdgcVotiqQfax+keatzliDkZTXd1KR0q6rI2nSayBEZ/XYudbZWMU6zg3TIjsI+C6iGrme1jzUqOMfiy7Bl8Fl6KTdrZs9UriqMYHti7PLp7PVdKpt92OSwewdMz5roKj1ss2E3TIbaUJhY+/wC1YKdqq72MeG9sGFq7PUxMB5en9ljdqLOXWCuBq/Ge0Nz9Aqb8GzpUnNJ/KIPRnYG1KLXEZM3cXl0yVa7YbWMoNNGmcVdwiBBDBvLjx5Lm907TWmy0nUqRAa7QxJGsxnEmdeQVfZGuBxQXVHE4dSSd5PE81AreMI6J9Lc73ba/T7C7UzA9r25hhBJ5h2LPtXZNmLe2tSbnIiW8wd3csts7sl1tmqCrLXvGusOH3Y7PioexlGvQq1WOlrabiIO585RyIz70+OU/uQ62dWqg4J8xOrtCHBMWK0Co2R39qkKQ5trAy8JstUlzUwRBjcgVMbXqVhCEmB+TK0qQ3NzJ4D6lSGsHDvXoZ3ILgsNtvyQpYRX7RV8NKN7nsb4uAyWntTgGuJgAA6/FYLa+v71BvGtSy5dY3Lkt65oJzEid6bFPyCeco4fXbDncnO9VHZmSVPvc/b1v+Wr/ADlQ2DJbkP0r7HG2cTa+p0Po9pnqeReTu5fJQukapMhX+wt2GjQBdOJ5xEcJAEeSz224zM7yVhXP8zK8NnW6aD7EYv4J+11Cbtp/ps7T5BYOkcLBO5vwXU7+seO7v/oaP4QuVXkcLCN5gea7jpr/ACsGJ1SOboxLbo4swqWkk/hbPeXf0XY6TVyzoppfaPdv9wep+K6y1ira6X5mDT0MEoM4ttHVDbRXJ3VHZc5U7oua51ped0Se9Xt8dHTq9epV68NFR2LDgmPNXGyWx7bE57seNzgAMoAEzpOqnnqq+ztT5wUKdDON27HuabCsJtld3VkOH3XEnsOUrelV183Y20MwuMEaH5rPot2TTNXU092toz+wpEvG+Ae6StmFVXRdTbO3Iy4gSezgrVqLpqc20Lp63CtJlJZ7aKL3U6uTXOJa7cJ1B4Zpm22Z5aWiC0kkbwQfhCtLxsTajYI7FnG1atldDTLPynTuO5Vs48luE3B5MzbNgaxM04AO45RPA8FOuPYirSqBznsga+7n3cFuLtvanWyBh29p17uKsAEKEXyi9LquocdvGCLZbMGtDRoPPjKbtV2teQdOMb8ozU9JUhnqTTyRbBZBSkA5E5DgpiSQlIEbzywSHskJaISCDHVoT2FCBcmZBTLtTnryTbKziBlnHEaJdPv393YVixWPIxvK4MbtjTIqUDGXW0wP/wBG/wBF08DNYba6h7tN25tWkfB4P12LfYcyki9ywvYSuDi5P5OF3mft63/LV/ncmrIJewcXN/mCevWjhr1mzMVH5/vEp25qGKvTbuLmz4rVTWw5Jr87H1O02KmAMlz7bU+/HMroVPILmu1r5qd5UFtUVFJI7GLOhUrOatjawavogDtLMlzk9Gtrfm+pSntcfOF0+4T/AJaj/wAbP5Qp0LTpvnUsRILdPCyW6RitlNkX2aMTgSHSSNDyA10W1C9heFNsslY8yHV1RrWEEJLnL0lIfKjJBDnL0JmpUw5kHyzPAc081pSZAUE4EiEpruHqjK8ADlCtdmDxBCmwghKwMnabpIMtnuVtYq1cCHDFwJ171ZghOApqjgM5IYqVTuaPFEVTvaO5TZXkp2AI7Kbt7suxPhUG1e0HsjWw2XPDo5EDKe/0ULo6vGrWpVDWcXQ/3SdYIkjsB0Qiv+Ih3e17mtXqEJGWAQhCMAY+lR4T8+amUmeAS6NL5dyktprOVMpeQSwZfbanFAngQfAyFugN/FZbbChNmqf7SVpLvqYqVN3FjD4tHzUtNCjOQpxO/hFqr/8ALU/mKf2eP27T+oeZVj0hWMUrWSBAqNDj26FU93VMNZv+4eRkpzXBykls1Lz8nZA/3fH0XPr+spe/Ibyt7Y6JP1ySm3YyZIkqacNyOqiyvua/GNo06ZZVLmMa0w0ESBHFXdC14/wPb/ugfFe0qIboAFBv+/aNjp9ZWdG5rQCXvd+VjRmSnx4QFmHL1c+tt5W6sOsq1qd3WU/dLoNdwOhj8JTFjNMtcKd41n1iCGVXuqsYXn7sYm4DwS5A6UkVXYQSdBquc3J0gO+49pqhjqeOrk0sbUIZDh+J4eQPdyjNbK/nF3VUwcqlQA82jM+UpHLjII9FqH7V2h/Zt5fm71BtF5vJyMDgPmlW9xdUIG4gD0+Kk2e5/wA57h81yWou1mtulCjiKeCylGCyyuFvqQRiPxVtc9OGSdXZ843KDebGhzabBvz48s1dsp5DkrPStPP8RJ2S3bV/WRtkljgfaV49IYUsrpyDycwve7bVRq1Xjry4vLmvYSWlhz3HIjSCOxMXdttaKRwvPWDg8Q7/ALhn4hdUBUa23bSrAioxrgeIHqmbOc5M2ehsT3VzaKa59sqFaA4mm8x7rogn9LpgrRNfIy3rDXx0fgy6zvIOfuPzb2B2o75VFStttu8GmWYWk5Yhib+64GFIkxn4u2ni6PHyiv2kt9SpaKnWEFwOABpOEBp0b2rp2yF1+z2ZjfxuAc8/qIny0XKros5rWqm06vqAmTG8vcu3MCVrBD0uPcnK5i0L1CabZ4heoQBT0wnWpmhoAn2kJNuBEyBf7JovH6T6KVszUxWSgf8ATZ5CE1erh1bpyyTGwtcPsVKM8Je3/teQmYalkMrwZDpRZ/mGH/T/APJZaxNmqO70C03SlVItLG/6Y/mKyVjrw9p4Eev9VDiXP3OZ1mFqX9zvFm0HYF675JNjPuieA9Ep3kFYXg6aPgrtob9o2KiatY5ZBrR957yDDWDeTHkVzOxXhUr1W2uqzrrbVLm2Ky6spMBh1V/BjSTnGZBSr1quvO303Ak0m0bTVs9PMe7Rd1eM83vkjkG8Vb9DNnbUs77U73qzqjqUnVlOnkGchJJ70YyGUaO49lGUz11qd7TanZuqPEtaTupMMhjQr60WRlRhY9rXU3CHNI90jsT4VDtntBTsVmqPe4B5a4U2/ic8gwGj6GSXANpHH9lx19pbZqLSA94xkDJjKdc1ZMcg0DtXZ76fFWy86seULDdA9hb7PXtBA6x9Ysng1rGnD2S6Vt9rKLuqbVYJdQe2rhGrg0y4DnCJR9hsXxuG6pwVpOgM9x+vJWVutoptmZO4KuvMtqMZVYZa8AgjgRkVEsGBxIqHPcCYnvXIq27S3WaeOPU+G/qW+JJSJN0US95e7ON/6ir4GFDovp0xhBAHaq68bVjcAwkj1K0K7qtBp8Z3Sb9n7sa1uZelKTNlpYWgcB/dPArcrk5RTZCzxCVhXieALNbfWjBZSIze4NnhMknwBWmWE6SrT+yp8y8jugepUtMd00il1CezTyZl9nLuNa0U2t3OD3Hg1pkn0C7ExY7o6sWGm+qRm90N44W6+crZBO1DW/C9iDpNPboy/L5FIQhQGoCEIQBQsBA0gcipBzCba0fWakD+/gpGRRIlvspfTLREEHt5es9wVN0WAtstWmZmnaaojhIafiVpgf7b445LM9H8Crbmg5C0Ax20wNO5I36SNrFqfyZXpScfbROgpNjxKyZ3rW9KzItbDuNMeTisi0piOe1v78n9Tv12OljP9rfQJq+7PUfZq7KWVV9KqGH9TmEN81U7KXt1mBkz7nLOAM+xaZyWcXF8nSUTVlaaON7JWotdZSwNbbrFRdZqtkquFM1KOLJ9J5yLpA3xqqex1Ddj6gqNtNmqVKjnU6ralLq3U3GQK7feaYM55nNdnva47NaY9ooU6kaFzASOx2oUez7IWJhltloyNCWBx/ilOU0NdUvk587aa8qtPBZ7RStFQ7rPZqhOHdNodFNp7k5c/RnXtNbr7yfGn2QeXvPJ9QzA5Dy0XVadJrRDQGjgAAPALy0VwxjnnRjXOPY0T8Em/wCB3Z95MyHRUxopWvAIZ7daAwDQNaGNEf8AatrUWK6G6RF10nu+9WfWqn9+oT6BbSqUxvkkisIi0rG1oIaPdcScO6TmY4SfMrP2yx5ksMtBgje08HBalpVdb7pL3tqU3mnUGRMS17fy1GzmOB1Cz9d0+Grjzw/ZkkZuPgqrHYXvnDEDirawXaWOxOMkDIKVYbOWNg4Z/SCB4ElKNScyYYN/Hj3Kno+jVU4nPmSHuxy4Q8Ssdf22YpVDTpAEgw53A6ZBQNpNqajyWWdxa3TEPvOzMlp3LFW+z4RDpxnNxJz7zxVq7WrO2DNXQ9N3eq3+kbqjtVVDmmWvbPvbsjwI3rc03hzQRoQCuV7HWB9U4Qw4d7zMYQRv0PBdSDQ0Bo3CI7FPpJTkm5FXX11wnth5FPeAJO5cj2htpr2mo5pxAkNp8CBkI7TJWm6Qba4Op0WOIDmvxiYBbIgEdxWKs04mhv3i5uGOM5LZ00FFb2cX1bU9yapS9zsNz2TqaNOn+VoHfvU8Jpu5OBU35ydDCKjFJfApCEJB4IQhAFS1v1PgnQMh9fRUZtXmIOhBHdn4p4PMjSN/EHiU9rBCpIewrH7CP/ztvbl96mcv3h8Fr6axmzfuXta2n8VFh/j/AKoX6WMs/cgQOmClD7O/iKje4YT8VgaPyXR+lyxtwUa0nEHlkboPvHvyXOWKPJhdRWLmbno/rkV6YJyIeBlyJyO/QrqBK5rsJYR9nVJkh8Rn7oII8TPoui03yM9QSD3b/BT6l5af0NTpaaq5FHVKUK9rTTp0aj6rsNNrHF7pghsQYI37vBQ9laNVlmY2s1rXDQAknDAw450fnnGUqvjjJo59WC4cYWQ6Ub29nuy0OH36jeqZxxVMsu4laq0uyXOtph7bedksQzp2Y+1V8sgQIpNM9unNLFcDZM3Wy93ezWShR/6dJje8NE+cqxelMOSCEg9eBATiTCjVq0uwM11cfyj5lLgB55nLdv8AksF0ibUdW3qKTgHH70agRp4J/bjarqW+z0P2hESNWg5SsNd1zVK7sUFz3a7+8lUdRfn0I3OnaGK/Pu8Lwhi57YWCSC5wnXICfVWYtLTUD6lIuYIJaHRPGTvWzurYZoH2pz5R8k/a9jw3OmSeRKp/hLN29It29S08pNIt9nrzoVqf2EANAlkQW8iFYk5rnlyWOpZ7Y0tBEnC9p3sPDjBAK6BVfBWpRY5R9SwYeoqUbPQ8pmK6RbvealKo0EhwLMvzSC0cpkpex90ihUc+thL8IDQM8OeefFaa9bQ11J0EFwI7jKzbWmdSpp6lpKKKWn6PXO13T8ljWvguqE06nugwBAIy13cZUujfpb+0Ej8w+IXM78rVLPW9wnC/P97f8CtPctcmmMRkkZnj3KsrZbjalpa3Dg39CuHgFpkHMJ5Ze4rTgeaZ0ObfiPitM1ysp5RlWQ2SwKQvJQlGGKNRkBpOhAjSDhynLPXdx0UywMAGENcBq1xccJyz97ectCs5jIaDULJJkZ8MwCY15jirmxEubDpO9pdBJaXSHRrplJgqxbDCMiixykXbakOE6Qcs9SfkFR1KQZe1JwgdbZarct5Y9hHlKtLJkAAIGZbJkiTpPwnKFV3vItthdGZdXZJO40Hu+CqpvLL8+Un9SZttcbrZZwxhAexwc2dCQIgnvXHqtnLHuY/JzCWkcCNV3ltX65Fcsvi5X1ryqU2g4X1Jxbg3C0vM8p80sHnyZ/UtPualHy+Dc7DXeGWWmSBidDu7d2ZK+cYqcnD+Jv8AQ+S9sjA1oaMgBAHIBNXi6G4vyEO7h97+GfJEp7maVVfbrSXsZPpRtYp0rH1k9S63WcVc4bgGJwxcsQb4LalUe1+z1O8bI+zvMB0OY4HR4HuO5j5rC3HtLfNOz0qPsHXVGtwis5xaCGmBibGsDv1RjKJN2HydD2kvanZbO+rVIAaIa38T3n7jGgZkkwIHFUHR9cVSlTfaLQP83a3dZVG+mCRgpSc4AjvTVx3Ha7TWZar0wA0jNCzMM02O31H/AJn8FuWtRwuBEtzyLZovSV5KpNob9bZ2a+8dAgeSL0vIsIp0xNV5gDhzPJQLzvNlipFsh9dwnDPvOccsTuDfkoNK0iy0/aK4LrRWHus3gbhy3T4Kuui4qld76loBD3kF0z90nJreSrXWyS2w5f8Awt6eqL9djwl/si3Psw+0VDVqGS8y55HHc0Fb+7rrp0WhrAMt8ZlSaFENAa0AADIBOhFGnjBZfLE1Grna8eF8HkIISkK0VSJWskkERI0kT4HULLbT371WJg1jX63LZwqDaS4WWhpJaC+PdOYIO7RQ3Rbj6S1pZwjYu54MJdNtAwnFLqzgDyGeXitFUZAlZD/07Xp1WnDDGPa4mREB0mO5bPUKjFyT5Nq9wynAyu1FGaeIAe64eeRTmz1V4aPux+8rS32IVGObx3KNdN2jDLC8Z5icwRugqV8vIyMkkyz64tqMduDmz2aH4ra0nrB2vSJntELV3NacdJjt8Qe0ZH0VqtmXq48pltjQmcSFMU+DGuscuaMLdHASDHunP3Z3g8VPo0M2yTOHPQDD5nhl6hTa1EEgn5fWqaazSTkJyHxnVE7GypChReRyMx2g594y4FVW0TD19iMiBaD4uo1AICtmP7fNMXhYRWDDicx1J4ewgCcTZGYOupUWeSeUcrBNw5jLLzmE+3un5/QVcyy1j/8AIOfGiwpbLJaBpaG99AfB6a/uLn6FrSKTVE5HQ5EceKgUKNoDveq0nN3gUXNMcjjKmvKrWS2Ei5RFucuFPA+cVMuZP5mg+44drSO8KeHJmUSoHqmuRdvBJBSgolB5zUqVbpu3rINHlYmMlg79uus+qKg1a6RvggyMj2LfheYArSGYKS5bY+r+2pRUH4w3IjvzCvmoDV6lAEIQgAXq8XqABeIXhKQDP7QtGQ4n0+gq2gNyl3rUxP7EzTZCo2fqNanitHhopvBhJI3681JeoxEpUOyQbW1aHZhn+XZP6j/EfkqK3CBPktTdlHBTYzeAB37/AFVioqap8Im4UJWBCmKYy+yNO8pp93MO93j/AEUxCQMIh/4czifEfJLbY2jipKEmBcIZFmHEpXUjn5JxCTagEdUvOpHNOISOuD8oBo0BzR1A5p1CZ+Gq/ihcjQoDmnA1eoTo1Qj4QAEpJQnpCYFYkSkoShgVKMSShKGBWJEpKEgYFYkl+YhCEBgrf8HZJOJ0nmPkl/4U3ifL5KehN2R+CTuS+SB/hTeLvruSRc7OLvruVihGyPwHcn8lb/grJBlxgzGUd+SnhgS0JySQxtvye4kLxCBMIEIQgAQhCABCEIAEIQgAQhCABCEIAEIQgAQhCABCEIAEIQgA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0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“pictures” in the head of a reader is a powerful technique that engages and entertains.</a:t>
            </a:r>
          </a:p>
          <a:p>
            <a:r>
              <a:rPr lang="en-US" dirty="0" smtClean="0"/>
              <a:t>“Showing” rather than “telling” allows the reader to use their imagination.</a:t>
            </a:r>
          </a:p>
          <a:p>
            <a:pPr lvl="1"/>
            <a:r>
              <a:rPr lang="en-US" dirty="0" smtClean="0"/>
              <a:t>Ex. of “telling” = “Jim was tired.”</a:t>
            </a:r>
          </a:p>
          <a:p>
            <a:pPr lvl="1"/>
            <a:r>
              <a:rPr lang="en-US" dirty="0" smtClean="0"/>
              <a:t>Ex. of “showing”=  “Jim’s eyes had grown glazed, and had circles, grey as concrete, around them.”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imagery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imagery: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Appeal to the senses </a:t>
            </a:r>
          </a:p>
          <a:p>
            <a:pPr lvl="1"/>
            <a:r>
              <a:rPr lang="en-US" dirty="0" smtClean="0"/>
              <a:t>describe tastes/sounds/sights/feelings/smells</a:t>
            </a:r>
          </a:p>
          <a:p>
            <a:pPr lvl="2"/>
            <a:r>
              <a:rPr lang="en-US" dirty="0" smtClean="0"/>
              <a:t>Ex. </a:t>
            </a:r>
            <a:r>
              <a:rPr lang="en-US" dirty="0"/>
              <a:t>"In our kitchen, he would </a:t>
            </a:r>
            <a:r>
              <a:rPr lang="en-US" dirty="0" smtClean="0"/>
              <a:t>make </a:t>
            </a:r>
            <a:r>
              <a:rPr lang="en-US" dirty="0"/>
              <a:t>his orange juice (squeezed on one of those ribbed glass sombreros and then poured off through a strainer) and grab a bite of toast (the toaster a simple tin box, a kind of little hut with </a:t>
            </a:r>
            <a:r>
              <a:rPr lang="en-US" dirty="0" smtClean="0"/>
              <a:t>a slit </a:t>
            </a:r>
            <a:r>
              <a:rPr lang="en-US" dirty="0"/>
              <a:t>and slanted sides, that rested over a gas burner and browned one side of the bread, in stripes, </a:t>
            </a:r>
            <a:r>
              <a:rPr lang="en-US" dirty="0" smtClean="0"/>
              <a:t>one at </a:t>
            </a:r>
            <a:r>
              <a:rPr lang="en-US" dirty="0"/>
              <a:t>a time), and then he would dash, so hurriedly that his necktie flew back over his shoulder, down through our yard, past the grapevines hung with buzzing Japanese-beetle traps, to the yellow brick building, with its tall smokestack and wide playing fields, where he taught."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-John </a:t>
            </a:r>
            <a:r>
              <a:rPr lang="en-US" dirty="0"/>
              <a:t>Updike, "My Father on the Verge of Disgrace" </a:t>
            </a:r>
          </a:p>
        </p:txBody>
      </p:sp>
      <p:sp>
        <p:nvSpPr>
          <p:cNvPr id="4" name="AutoShape 2" descr="data:image/jpeg;base64,/9j/4AAQSkZJRgABAQAAAQABAAD/2wCEAAkGBxQTEhUUExQWFhUXGBcZFxcWGBgYFxcYFxcYFxgaGhoYHSggGBolHBgVITEhJSosLi4uFx8zODMsNygtLisBCgoKDg0OGxAQGywlICQsLCwsLCwsLCwsLCwsLCwsLCwsLCwsLCwsLCwsLCwsLCwsLCwsLCwsLCwsLCwsLCwsLP/AABEIALUBFwMBEQACEQEDEQH/xAAbAAACAgMBAAAAAAAAAAAAAAAABgUHAQMEAv/EAEEQAAIBAgMFBQUGBQMEAgMAAAECAwARBBIhBQYxQVEHEyJhcTKBkaGxFCNCUmLRM3KCksFDovBTssLhFSQWY3P/xAAaAQACAwEBAAAAAAAAAAAAAAAABQIDBAEG/8QANREAAgICAQMDAgUDAgYDAAAAAAECAwQRIQUSMRNBUSIyBmFxgZEUI0JSsRUzodHh8BYkYv/aAAwDAQACEQMRAD8AvCgAoAKACgAoAKACgAoAKACgAoAKACgAoAKACgAoAKACgAoAKACgAoAKACgAoAKACgAoAKACgAoAKACgAoAKACgDBNAGjFY1Ixd2AH/OXOpQhKfhFc7YwX1MgcXvci3yIzeugrbHAm/Its6nGL4WyIm35kHCJLeZNaY9Mi/MjHPrM14ieYe0JrgNBc/pbX3AiuT6Wl4kRh1yXvEmdnb74aSwZjGx5OLD+4afOslmFbD2GFPVaZ8PgY45QwuCCDwIrG015GUZxktpnugkFABQAUAF64BgtXHJJbYEbjNuRJpfMei6/PhSrI6zRU9LlmqrDss9iLl3oP4UHvP7Urs6/N/bE2R6b8s1Del/yL8TUY9ft94ln/C4/wCo6Id6k/GjL5jWtVXXU/viUT6ZP/FkzgtpRy+w4Plz+BpzRmVXL6WYbaLKvuR1Bq0p75KgvXQ2ZoAKACgDBag57nDtTa8OHXNLIEHnxPoOJNSUdmijFtvl21x2JuO7ToV0iid/M+AfPWpdo+o/DV8uZySIiTtRmvpBGPVj+1d7Ubl+GKkuZs34XtTfg+HBP6H1+BHGjtRRZ+GkluM/5J/ZXaJg5SAzGJj/ANQWX+4afGhwFOT0bJqW1yvyG6KZWAKkEHgRqDVT4FUouL0z3eg4ZvQAUAFABQcIza20O7FlF2+l+dXVV9zM2Rf2LgW8Ng5MQ9zcgHxEnl0H7UwlbXVHSFarsvfJNYfdqEG7Asb8DwHkBWKWZNm+HT4R8neuyoB/pR/2L+1Uu2b9y9Y1S40YOyYP+jH/AGLf6V31Z/Jx4lL47UQe19yMPLcoDEx5r7J9VOlaas+yvzyjFd0quz7eGKWJXGbMIIcGItpzRtOBHFNP+Gt0XRkr4YtccjDl+Q/bt7fjxceZDZh7SHip/bzpXkY8qZcjvGyo3x88kyKoNpmgAoA1zSBQSeAFzVVtqqi5MEtvQrbU2k0hyi6rwA5t6/tXis7qNuTPthwvyG+Pj11rukdGB2DcXk8JvwHStmJ0Rzj3WvRC3O09QNjxwockUIkcceYHqx4VfKGNW+yqHcypWWT5nLSMSJMNfs0JHQWvU/TyIrmpHU69672GGeCb7towjjUoRlN+oIteraVi5K7JR7X8HLFfT/cjLaOTHbsMtngY3HImx9x/eqL+kSh9VDZpp6kpfTajxsneJkfu5+ts50seh8vOu4fU7K5encdyenwlH1Kf4GxDcXr0Xftb9hM9+5sqYBQAUAKu9+832ZSsa5pSOHEKCbAnmbngOdqsjHYz6b0/+omu56iVxszZ2J2lNmYlgpGdmNsovqAOvlUvB6+/Jxum1dtfl+B+2d2e4VDmcGQnkx8I8gOfvqLkeYyOv5NnEXon4d38KosuHiA/kX9qj3MWyzchvmb/AJOPa+HweHVWkhiALoq+Bb5nYKLaf8tXU2yyq3ItelJ8c+SO232fYWe7IDE51unAk66qdDXe9o1YvWsijiT2vzEjFYfH7IIYPeHMAOJjPqp9i/keNWrUkOIWYfUFprUixt1N6I8ZHdfDIvtxk6qf8r0NUyr7TzudgzxZaa2vkYRUDEZoAxXAOHbO0RBGXOvIDqTwFW1VuySRnyLlVDbIjZavOQ78OZ6kcLc9K1WqNX0ryYcdSvffPwMUaBRYC1YZNvyM1GMVwc8+0Yk9qRR6kVONU5eEVu+uPlnGN4sPbWVRqRqehI+fGrP6W3xopfUKEt9xuh2xCxASVGJufCwOgtx18xUHTZHyiccymXiSOnDYlZAShuLkXHAkaG3WoOLj5LoWRmtxMYvCpKjI6hlIsQRe9EZuL2jk64WLTK025s2TZ06zwkZD4UA8LEm5ysALMABTiu6ORHtmuTz1tE8Ozui+GPu7W3ExcIkXQ8HXmrDiD9ffSvIplVLTHmLkK2JL1Vs1GCa5sBe2xtIs/dILjUN1YkcB6V5bq3UJzn6FYxox0od8mSOzMFkUFh4uJ8vTpTHpnT40Vbmttma+3ulpeDO1cQVARPbc2HkObe6reo3SjBVwf1SI0wTbk/CIUbQKnu4FvY2LWzFm5n415+eXZTL0qFz8/IwWNFx7rWGJx+LAvlI/ovVs83qGtyjr9jsKMVvWzxHJ9rjJ0XER6hhpf/1yq6uSy69+LEdnH+ls15gyX2BtLvo/ELSKcrjmCOfvpxgZPqw1LyjDlY/pT48Pwa9ubGWUFlCiS3Ejj5H96pz+nxtg5x+4ni5kqnpvghd3trmKQQSezcqGJvZul+nL1rB0/MlVNVTfBvzcRW1+tWOl69LvjYjCunNkZvBtdcNC8rcFGg5s3ICuxWzTiY8r7lWvcrvd6GfaWJE0lxEhuWHAkElVXoRc6g1a3pHp82dPTqnVB7ky0MLhkQZVUKOgAFVts8nOc5vcnszjZMkbt+VSfgL1xeQpgpTUflid2YbZlxEUvfMWZXuCeQfxW9Ab1KWhz1vCrxpxUF5Rxdrc5X7KOQkze9bW+pqUC3oNakrG/wDSWDHwHpVb86PPy1tmrHYRJUZJFDKwsQdQRQno7VOUJd0WVNvTsSTZs64iAgJwQL4WLG/hYAEOLa8Bw661ojLuWj02LkxzK/St8lh7nbwLjYFkGjjwyL+VgOHpzFVTj2sRZuK8eztfj2J+qzIeTXAEvbW0O/xXcIpcRqcxDEAObgrppe2mvU0ypr7K/UYhyrvVvVSGdZEgiBchQo14cf8AJvWGSdstoapxogtnMY5Jxckxxngo0Zh59KsTjXx5ZBqdq2npHHLgcMhdWQZguYFjfMLXuPeKsjOyTTRnnVUotS8kEvcGCNMid698zkDwICczHztw861P1e9yQv3T6fY/3Ivaf2WwARVLnNmW5McY0FrHWRgL25Zqth68t/kZL5Y60o+/x7HXA2Vh9jxEsa/gjYd53h55YzqqD8+g91Uy5/5sTRVLT/syJDB77MjGLFRhZeCshHdu2mhJ0W19Tc2151TPC2u6Hg209Se+2a0NG0MCs8RRvxKQGHFbi11PWssJuuSaGNlcb4afJXu5DHDYx4mYqrMyWfS7KfuyuniJGYHhx0ppmL1K1MT4MnXf2MtSkx6E4tq4wRRs55DTzPIVkzL1VVJltFTssUURewYCT3hW2nW+pJ6/81pL0mr1LPVkjXlz19KJ9hXpELyOgw5aV5GHDwIDyHM+8/SsDxu+52S+OC7vUYKC/cV8I7wSN1VjcdRf/OleRnOeNld3umOrFC2lNfA6qbgeYr3Fcu+tSaEDWt6FjaqnC4lZgPu30a3AX4/v7jSDIq/o8pWxX0sb0NZGO635Xg6JR3OLjkX2Jxlbpm4g++tT/tZUbI+JFMd240oy8wGKnfkV74FPfDZoGWRc3EAheA55vXzrzvVsVRfqxHPTchr+2yc2Di+8iUkhmGjEdR16U1wLvVqRgyq+y16JJjW4zlbb57S+0YoYWNe8yK2ezEAOwsF052014E1fBaPQdMqdNPrS/Yd9g4DuYI0tYhRfhx58AAdarkxPl3O61yJIVAznDtxv/rzf/wA5P+011IvxH/fgvzX+4odkWGK4aSQj25NPRQB9b1KQ8/EtqlkKK9kY7XsITho5h/pOL+jafW1SrKehWqNsof6loeMLKGRSOBUEe8VW/uEti1NxZvrhWcG19nLPG0bcwQCPaW4tdTyPnU4PT2XUXSqmpIq7cdjgsfJG7FUZ2iPeeHOQT3RU/ib2geHtaXq+S7o7PQ9QayaFYlzot4NWU8yjXiXyoW6An4a12K2yFkuyDZXe6+AWTEpOGY94XmysLFQb2zECxOY8L6efGmt1zVPZo87jUqeR3bGNoWnmMrqTDFcRR/8AUYaNIb8ei+l6wxahDtj5YxlXK2fqP7Y+3yG0NstYZdPMae5lI+hq6rH29yI3Zb7dRIHHwyFO8a+UmwuevQcuFb6p1xl2oWXQs16kiFGGMjqikXYgC+gua1zmq49zQu9N2zSi/IY3d+VJxB4S7LmFjoePUcdKrjmRnDv1wSswbYWemRUjyRFlOddcrjUAlfwlh9L86t/tWJEFGyDN+ExKSqY5bAE3GSNS2nAKzMFjUC/rc9az2VuD7ol8ZprtZNbn7dfDzLBMGYOQsTu5AC8gNSpB6jmbXrLl0Vzj6kP3GeFkzhNQkau0Ze4xgm450S41uAh8ViRbUAcNQda7hvuqcWdzl2XqSLVja4B8qUSXI9g9xTIHemzlIiSL3a9rjw8b8+fKkPV33arb0NMBuG5r2O3d/DhIVtzufidPlatXS6vToRnyp91jZJ0zMwWoAgN4IsrLIADyN+FxqL15TrlarujckMMKTmnBnrCYrEsuYKhHIG6k+la8bJzbIqxRWiN9VMZduz2ZlxUUiEFWAsynip5H4861O6GZTKL8r2OdkseyMvYghOWwCsfailUemVtPkaXKTlip+8Wb3BLKa9pIdVr0lf2piOSOLbeH7yGReqnXU/Ss2bWrKZIvxp9lsWQO401zIvTL6W1H70r6LN7lBjHqtSXbP5GnENZSegJ+VehXkURW2ipd3NmJPjosQGY97I82QixUKTxIFm8VuYtpxrTN6R6S/IlXiutr20W8BWU80BoOMVO0bapgwjKvtynu1A46+18gfiKnEb9GxlbkqT8R5ZKbrbO+z4WKLmqjN/MdW+Zol5Mmfe78idj93wdW19nrPC8T+y6kH/FcT0ynHudU1NEJuDtAvh+5k/i4djC/9Hst6EW+ddsXua+oVat74+JcjTUBeYNBxlP9qSdxjFmBvnQKRrcBDdrEjLqD6jQ1qq5Wj0nS36lEoMtnBtmRT1UH4is0uGefmtSaOfbaMcPKEClijABiQpuOBI1FSqa71vwZcnaqloR+zaZC5XQSZSDb2SFyjMtuutx7+dMuoRko7XgRdKcVdr30TGI2+2InOGwuuW/eS/hW3EL16XrNDHVUPUs/Y225MrLPRq/dk5h9koi2tdre0ePCqpXuT2vBrWNFQ01yRgwhmwpiFs8ZIAPVTp8RVsbPTsUn4ZRKt21OC9hNkEkEoJQhkYEAg2JB8uNN5TqnX58nnlCym3leBg2OJHlbHYoZESMhBYr1JNj5X9b0vu7YR9Gt72MqO+cnk28JeCQ3VwQkw7vKg+/d5MrC/hY+G49APjWXItcJJJ+DbhURnBua8iJvfsSOCaQI+UARsiXubuWBAPHTLe/Q03w752JbQnzKY02tQZGpFi8XkU966KdJMpfJ/UNT6Xqc3VUmvkK1OyWxx7QIhIozOqsIwQGLLlY5ipIAN75WUDra9LsWbjvSGGZFPt35HjZCgQRAEkBF1OpPhHG/Ol9j3Jjmlaghe3sYiZCwGQi1x7Q11tf3fE15nrL1bFy8Dvp8e6tpeRk2YwMSEcMo+mtOcKalRFx8C25NTezqrUVBXAOTGQrICjcPXUVjyYUZEXXNk4SnB7ie4Y8qhegtV1NcaoKETk33S2QmDNsbOR7IQZvXQ0nresuxrxrk3z5xoJ+dkOF/+iP/AN04I9C9/oKoS/8Arr/9SNbe8j9IjwlelgtRSEbe9mrGmyNc28J16aVXd9ktkq/uQubswhcQ9mv4NbEnW9iTp8BSfpkIq6TQzzbJSqimid22jGCUIAXMbhQxIUkqbAkcBT+PkXUtKxb+Ss+y7Ep9oKNYShWWy2yHKVGZbDXgb624EVotXA+6nCfoKS8Mtqsx50waDjK+2iv23ayRcYsKAzdM+ht8SvwNW+Eekpf9J092f5WcL9CwQKrPOGDXAErHWwm0knU/c4m0U2uiyj+Gx9fZq7yhrBu7GcJeY8r80OgaqhS/gzXGDK87TcMklgzqpWMkZiwCsScraA5uDC3W1aKvA56XZKMWOe7othobEn7tNSSSfCON+dUy8izI5sl+p14qIMjKeDAg20NjpXIvTTRmsj3RcSt90YBFizG8WRiXCsMw8BFgLai11vr1ptkyc61LZ5rEXbkuL/Qmdn7DxOEdO6CSIoZb3ys0ZOYBgRbMp/EDrrpWV2wtjqQwWPbRduHhjH/8sq2EgMZ/UNPiKz+i39owV6X3I5JyM/ewSJmPtKSMr/sfOrEm12zRnnxLvg/2CTbTga4aQt+koV+ObhXVSvaRCeWtcx5IjH4sSkHGOkUKkEQq2Z3I4Z7cv0j31bGtx4rW38ma29TadjSivY4tqb9tYjCxHKB7bLov9I4e+3pVscDWnYyu3qr120oXYN38TjJMxkRmkTvM7NcEA5beEaEHSw4VreTVRHSMleNbfLfyPG6e7H2cXkRVkH4opZSr+bK2gPxpVkZDsfA8w8T0luXkWd83D42z5u7VVEaEErJOCbADgRYgHUVrx01ULcyXddxyWfGNBSt+R/XxFC7vfhrhHC5rGx9P8V53rVetWaG3TrOXAk9gSAwrlFgLi2umvnW/pc+6haWjJkpqxklTIzmCKjLwCFJsFlxRVybM2YEHje51+leMyKtZ/bY+GN1anj/SiXDs944fCq6FzrrzC34nzNP4WSn/AGqvC9xf2qPMvJq2pCIYGWP2pCFufaZn0uT6fSu5FUaaXGPlllUnOzcvY48VCPtGGw68Ixnb3Cw+f1rJOH92qle3LNMG/Snc/fgZ7U/FZH7ekKwPa97WFtTc6CsfULOyhmjEinctkRuagGe1ySBmY/n1uL87afE0u6Oly0bOoyb0n+wx4mMMrKb2IINuOtP15FsXp7Kj3TjGH2l3bw5W7xhG3iByEZRoLixtfUjia0y5iely924iknxrwXBesp5gi949rrhYHlbkPCPzMeA+NSijVhY0si5QiQfZtgyMMZ5B95O7Ox6i5y+62vvrsjf1q1O5VR+2C0OF6gJk0YJoOLyV1FsWR59pYVhZJgJo2N7B2JsQeRDAfAVcmh3K+tV1TXlcP9Cb3F3k+0o0Uoy4iGySqeZGmYeRINRsh7oy52Kqmpx+1jVeoC0qrf2QSY5VfN3aKuVSCVkn4otuDaceHrWmC+k9FhJxx2/ks/CewtxY5RcdDasz+4Qy5kzcwqPhEfcRN5MO2FxSzR6JKCHA0BcXOY+eoP8ATTTFash2M87m1zpuU4+H5HLZ+IDxq3UC/rbWl9kO2TQ8osU4Jo9zYVXtmF7a+Xv61GM2vB2dUZeThxWw4mR1Ci7X8R1N/WrFfLZTLEra4RB4vc1eKm9iTb8w0IB/3D4VrWa0tNIwT6XFvu2zfh9zoVsbC9mDgi4ZWJItf2WGmtVzzZvgnDpdTXK5O3Y+70cAS3tqpQkaB1ubZhzI61TO+U/Joowa6lydmB2XHC7tGMuc3IHs35kDlfS9QlY5cMvqojU217nva+0EgjLubAX95sTb5UV1uckjmRcqYNsrjczBvisY08is8Sl7GTWxYh0ABPECx00FNsuca6uxeRLgxlZb3MtUUl8nozj2nhBJGy9eHk3I1kzKfWqcdFlM/TmpELu7j2z925NwCNeZB/avP9MzXXd6U/HgYZlC7fUiMwr1aFZmugLW3YnacBAeAsR1uedeR6vj22ZS7EM8Wdca33E1gMKI0CjkPnzr0mHT6NaixfbNzk2a8dGt1dzZY7t77WB92vxqORCK/uS8I7U39q8sjN2ojI8mJYe2bJ5IOFYumQ7pSul7+P0NuZPshGle3n9RhJpyLRS3t2jmKxxklr65fh9a851TK75elAddOoUdzs8E1u/gu6hVSAGtdrdaadOp9KnT8i/Mt9W1teCTat5mKx3/AInwmKTFRCySXEgBsDIB4SfPQEH9HnV8Hwel6R25VTom+fYdt2dpjEYaKS9yVGbyYaNf3g1XJaYkz8V0Xyi/bwK28uHOO2jHhCbQwIJpBzYtoB8NL/qNTi0kb8K7+kx3evL4Q9KFRbaBQPQAD/FVfcxO++cvnZowG1oZriKVHtxykG1d0WW41tS3KOjrdrca4Va9iHh3owbv3a4iMte1sw1NS7WapYWTCPd28CfvKww+2cJJHoZhklXqCclz8f8AZVsVuIxx4+rhSjL28D3tXaKQRtI5AAB49bXqmC7mKaap3TUYlX7l4OTG49p5FZ4FLkGQ8CxzIAD7jppoK0TfatHoeoTrx8dVx+4t9RWZnmPc9Vw6cm0sEJUKH1B6Eagj31KubhJFN1SsjogNnzNh3tJoNc3T+YCt84K2O4+RdS3jy0xlhmVhdSCOopfJOPkaxlGS+k2Co6RIzXQMWoAwaDmjRjMUkaM7sFVQSSdAAKlGLk9IhbYoR7mVbt7HzbQdVVHCZj3SAeJwQPG19B9LaU3prrx4dzfJ5y66zLs7YrgsjYWylw8SooF9C5H4nsAT8hp5UrutlZPuY+xaVVXpEnVJpMWroC9t3Z5zd4g/mA43toa8p1rBcH61a/UYY1ya7JnXsfaasoVjZhob8/Pzrb0rqUJ1qE39SKsnGcJbXglb0938GP8AI8g1HS2de4+QdqJSUFtgtvwL2NlOLfuo790DeRxztwUUktslm2enD7F5YxrisaHqT+72QwwRBFCqLACwFOq61XFRQvlJzfcyH29tnu/BH4pD/tHU0s6h1H0v7cPP+xsxcRzfdLwRO7WyizmVwSORYe0b3uPKsPTsSUrPUsNmblrs9OA5V6RaExg10CO23stcRE0b8DwPQjUEX5g2qUXouxr3RZ3oqvYmPl2bjWXEZgjEh7DwkcnVR/jrVj5PZ5ePX1LDTp+5f+6HnEbLWfEQ47CyrnUBXtqskd9VNtQRxHpUW9LR5ZTlRW8e6P8A4Z0b47AkxkaRpL3YDXfQkMLWtoRUYs707MhiWOUo7+CMj3EWF8PJhnKPGw7xmJ+8Q+1e3P5VLZps6zO2M4XLafj8jt36SaSKPDwaNO+Rm/KgBZj8Bb31xaM3TpVQm7LFxEXZOydCBbEuOt0HysRapqa8DGX4gnJNOC0M+0diYdcQuOnY/cxhRmIyLlzeK1rlvF1qKl7IU032Tg6a19zK+3j2tNtJ1REcRBz3SqDmlBFi5voALHy111tV6ioofYtNWFDvm/qLO3Y2MMLCiADNYFyBbM+UAm3LhwrPOW2eey8h3WuRM1AzBQAVxgcO08AJV5ZuRq2q11sz30KwWJZJcK+mgOvUN/7pklXehVKVmPIlcFvTE2kngPnqvxFZLMKcfHJrq6lXLiXBLR4+NhcOhH8wrO65L2NivrfuiNxW9mFjJBlBI0IUFjf3CroYls/CM1vUsevhv+CGxnaDCASkbseV7AH9hWiPTrPcxT6zD/FciztGTGY2UIVvwOQfw0BAIYsDYmxuL/Ctdapoj3PyLpTvy5e+ixNgbETDoALs9gC7e0QosB5AdKU3XOyWz0WNjKqK+SWAqk1ozQAUAeWQHjUZQUlpghc2psYgl4wLcbcx6V5LO6PZXJ2VeBnRlRa7JnjAbbdTlkGYDnoDUcLq9lf0Wkr8OEl3QOtsSrNnilCk8VfgbfQ0xd8bJKdM9P4ZmVMo8Tjs8YpMw+/nUJ+VLi/qePWi5ufN9i18IlDaf9uPJ7/+cw8ShUBsOAVbD52qceq4dMe2s6sK+x7ZyY/bzut4RlHNja/uHvqi/qk7oapX/cuqwowlq05939iM5Mkt7EWseL/zVHp+BbKTstLMzLjFenWNyoBwr0kYqK0vAnb2eqkcMUHANAEBvXu1Hi4yCqiQDwPwI9/SpxloZdP6hZiT7k+PdFYv9r2VNYEAMel0cdCbDX0qxtM9cli9Wq54f/UdNi9o0ElhODC3Xih16jh76h2Hn8v8PX1Pdf1IaYds4d1us0bDyYfvXO1iaeLfW9Sg9kXjt88FGSGnUsuhChmN/wCkUKDNdfSsuxLUHyQ2K7UMOobJHI5HC4Cg/HgBUlWbq/w9kv7mkKe1sTj8fKqFLg2YRKbxIpHhZ2vYnXQ9V0FWrUUMKY4mHDe/qXv7lm7tbuphY1AJeQKqmRvasOCjoo5CqJzbPNZeVK6bfsTlqgZTNABQAUAFAGjE4ZXXKygjzrsZOL2iEq1NakQGO3URr925XnYjMP8ABrbDPkvuQsu6XXLlEHPuTMeDofW/+Qa1x6jD3Qul0i72Z4g3BlJ8cqqOeUFj87VyXU4r7Ucr6JZv6mS2E3Bw62LlpP5jYfBbVms6jZLhG+ro9cXy9jNhMIkShY0VFHJQB5cqwylKT22Na6Y1rUUe58SqLmdgqjiSQBUW9eS6EJTeorYp7S7QsPHcJeQjgRop9CardqHVHQcixbfBCT9pjfhjUeEnUsfFfQXsPjUfVNy/DuvMjli7VJQwzxRlTxKlgR8eNd9UnL8Nx7d95NYPtOw5crKkkfRrFlIPA9QPdUlavcX29BvS7q2mOGzNqQ4hM0Miuv6SDb16H1qW0xPbRZS+2a0zXi9kRyXNsp6rp8etLcjpGPdzrTJVZM4e5EYndpvwuD6i1Kp9Bn/jI2w6gv8AJGiTdyUnio16n9qz/wDA8j52Xx6jVH2OvD7r/nkJ8gAPrWur8PrzZL+CifUm/tRKYTY8UfBQT1Ov19KcUdOppX0oxWZFlnLZ3aCtvgo37shdu71YXC/xZRn5Ivic/wBI4DzNQlZGPkz2ZNcPcSdo9rFmIhw4ZR+N3y3PXKAdPfeqf6n4MUuofCOCXtYxAawjgIvx8drfHShZBFZ83zo7cL2tm4z4e6gXdkc6WvwUrwvl1JHtVJX/AJEo50vdDbsffvBTkKJgjngsgyXPQE6E+QNWRsi/c2V5MJE3j8DFOuSVFdTyYA1ambab51S7q5aYl7V7M4nuYJGj/Swzr9QR8asUz0GN+JLoJK2O/wDcgZuzHEg6PEw66j/BrvchnH8SUP7oG7B9l85PjmjQfpUsfna1Hfopt/Eta/5cCe2f2Z4VLGQvKejGy/Baj6gpv6/k2fbwN+BwMcKhIkVFHJQB9Ki3sT2WSse5s6lqJWlozQdCgAoAKACgAoAKACgAoAwaAI7a201gTM2utlXmzHUDy4VxyUS7HolfPsX7lWY/E4rHzBNbn2U1CKON9ePrWZycme0ohi9Pp7uP19xt2X2fQ2VpgS1tQCbX8yONWKpISZHXr5Nqt8DJhdg4eMWSCMf0ire2Ionm5E3tyZ0HZcJ/0o/7V/ajSIf1Fv8Aqf8AJF7X3QwmIADxKCBZWTwsB0Fq44JmmjqWTQ9xkyv9sbjYrBM0+ClYqASctxKABwsLiTnyqpxceUPaOq4+WlXkxW/kntwu0AT2gxJCzcFe9hJ5fpfy512Fm3pmDqXSHSvUq5j/ALFgZquEW/YytAaSZmg6eWNAFbb+b6SDNDhbjKSsky65StsyjpbMt289KyX3NcIUZWY99kRf3P3MkxZ76XSJg/iJOZm4XI4kcdb9Kqqoc+ZGenFnbyx72NuPgIxcRrMRoWkIfXnodAfdWuFVa8DGrEqXuMUWyoBoIYx6Iv7VZ2o0qmC9jxLsaBr3hj1BB8C6g6EX9L1ztQOmHwJu8HZbh5FJw5ML8hq0Z8sp1HuqqVMfYy2YSfMBTg21j9kTJFOTJFbRCSVK3PsOR7Q4287VBOUHyUKdlMuS3dh7YixUSywsGU/FTzVhyI6VpjJSQyrsU1tElXSwKACgAoAKACgAoAKACgAoAKACgAoAKANU8oUEnQAXJPIDjR4BRcnqPkrLEbWm2hOyRK3dggpwGUDQudOYJ0NZ2+9nq4Y1ODQpzf1Pz+ZYWzNmpEgUAXAsTzPvq+KSR5u/IldLlneBQZ0groBQGzBFdDhGGS9B1PRXm/25q5XxMHdoVu8mYWAtq0ikDRrD/PrTOHuh50/qMlqqzlPg9dmu+BxBOGmuJFGaPMdXToSbXYAjXmNa5Ce+GV9VwFXqyHgsMVexOZrgCf2ibzHCw5Ij9/JcJ+kc210v0B51TdNxXBiy7/TjwRG4WwXlZ8ViEIDfw1bnnszsQLeEmxykWquqvf1SMmJjOTc5D5i4LxuiaEqwHkSLD61p18DVx+nSEvd/Dp3KvAUw+JhCxTxHRGkUBcsi+ZHhkGuo4jSq9IyJJrh8oZ9mbaDsI5VMM2vgf8VuJjbhIPTXUXAqSkXVW7WpcMlwamaAtQcI7bexosTH3cqgi91NtVYcGF+YqLjtcldlUZrTKglkn2Li2tlkVrMUQsFMQ0JZCCFYnQNfQqeRqnTrYu5onouXZW0EniSWM3RwGB9f81ensZQmprZ2UIsCugFABQAUAFABQAUAFABQAUAFABQAn9ou2hDEsK+KWZgAgNjkGrHjpoLepqux8aGvS8V22d7XCOvc3ZxiRmYWLm41v4eXmBx0ohHtWyHUr/Umor2GJmA41YLdc6Qv4/fPCxEqZMxHJAW+mlQdqQwp6Xfb9q/kzgN8MJKNJQp6P4T86FYmF3SsqrzHf6HHtbtBwkJsGaVukQB+ZIHzodsUX4/RMq/21+pwYTtSwjGzpNH5lQw/2kn5VFXJmi38O5UPGmN2zNswYgXhlV/IHUeo4irE0/AnuxraXqyLR1yoGBBFwdCDwIrpQnrlFO737JOD2ik8RYA/eh2N0UhvEhNtFy5hYXOvlWacdS2j02JkLIxJVy5Lb2dillRZEIZWFwQbgg9DWn2PN2QcJuPwdEjhQSTYAak8BQVyelsqlZTtLGOyJmiEqKHzEAogOZuYt5W1zjnrWdPuYokvWuLXQVoQ4S1weqDor717B7zLiYUU4mEqy30EgU3yN10vYngffVc4/BjyKf8ANeUb8PPBtCAHUEGxB8MsMq8uqup/4RXVySjONq37mvD7Wkw7rFiyCrMFixCjwOTwWQf6ch4flblbhRs7GbrepjIDUzQnsyaDotb8bAXFYZwQ2dQWXIbFiqtZTYG6m/CoyjszZFSkt6Ffsgx+RGwztY27yONzaRbnLIMtrZc4JAvfXUCq63rgpw589rLMU1cbzNABQAUAFABQAUAFABQAUAFABQB4Nd2RRVG/cceKxcgYsrQCOMAah2lUMvAEjUga/LjVFi7meo6XdZj07ivO2P8AitoQYGBO+cIigIt9bkKSAAOJsCas7lFciNVW5VrUFyxCx29UmOm7uBCYxeyHQyW1zNY3t5VTKzu4R6WnpdWFj+pc+fn4Jc7q4qUPG8qxILBRGihX0vrbUAHSpOt+DHHqeNQ4zjFt/m/BHw9mbtFd5QsnJRqo8iedc9Jmx/iVKz6Y8HIvZjOYiWlQSck1K+maueiy3/5RWpqKjwRWF3AxTwySFQrLcCNvafLxI5W6dah6XBqn+IaFaoa4fuLMSzRAYhBIgDZRILgBgdRf1FvdUEpR8Gu23GyX2SaZY25XaUGtDjSFbgs3BW/n/KfPh6VfC35PL9R6O6331La+CR7VIUlwaTBgwikDi1yHFiLXXhxHi5WqVnKMvSZyhc4SXkkOyrFd5s9L+0GlzHTUmRmJ0sLeKip7iVdWh2ZLX6EnvttAQYKaRgSoWxy8bN4dL6c6nN6QnyHqHAodmW7yQYmZlYuY0WMsQVsWOcgAgaWCG4vfSqqo8mHCi2+4syrxoap5wilmNgoJJ6Aan5VzeiLlpCsN7WOS2HyiUXiEs0UbyLpqEJ8xoetQ7jM8iW/t4IPeWUrImMGDminhOYkqrpItiGBaNjYhS1mI0quW9poy2tpqetDvC8WKw4JCvFKgNiLgqRzq7iSN8GrYkZhHfBypEzl8PIcsTNq8T6kRs34kNiATqCLG9xR4IRfZLt9hlU1I0gaA1spbAgYbbgiHiV52c6EG8ivYeIa2u2q6G46aUL7xSn23bLpWrxsZoAKACgAoAKACgAoAKACgAoAKAPDUexzkprHziLa0gxAQDvVdWTzKgZzqRcC/kdRWdv6j1dFUp4O6/OmWDvxu4cdh1jVwjK4dWIJFwCpuB1DGrJ19yEfT814lvdoVMHuvLg5Y5sOQbeF1JzCNyLG5GpU3HmL1HtS+0eWdWhl0SpuX6MeETFf9SACw/A58Wtx7fDhrVnJ52XpfDPRXFjg0B/pkX/yNd+o4pUviWzw2Ixgv91AfSRh9U0o+oko0e8me4cZiPxYYD+WVT9QKOV5K5RhHxLZDbe3owMatDiQACbNFkz6+0bhbi3nUXOKRtx8LJs1Or+SntoxnF4x/ssBUSEd3EAB4QALngBe178NayNd0uD1lM3j0btl4LVbZH2fZUWHkOVhbPY6Ekl3UEcLgsL1pfEUjy8LvUy3OHubeymBUw8uRswMzWtmy5bCwXNyHD1BorXBDqc5SsXcdHakshwLGMRnKyM3ecMqm9xc2LXy6G97muz+3YjyvsODsnxMTwSd1cEOpZT+FmUXAsAMvGx420PCuVPZThSWtD9VpuIfezJ9knEjFFMbAsouwLeEWHM3IsOd6jJcFdq3EWIt4WkjTD4zAyGR1N1yplfKNSgdvflvcedr1Vv20YnfF/ROJyx74/ZI3hmjlJXTDtKpXOp9lJGI4rexYXBAvXPUa4aIRyXBOMkQO728MOExEzEvJr90qN3WHBbxSlc75QM1gL30HnUYS0+Sii5RfcywdvxPisBnRcsuVJo1zK1pIyJEGZTY6qBcG2tXPlbGdm517Xkld3tqLicPHMnB1vb8rDRlPQhgR7qnF7RZVLcSRNdLSpt5MHG20Y3Mlm+0JYAvnKgqGRVXQC5zFjyHTU1f5CqSTu0WxHViGi8HqunQoAKACgAoAKACgAoAKACgAoA8GunF4ZU2/mzxFjxKYM8cg1Ovtm2oy3Y5ctxYaXNZ7Fpnqelz9TFlBS00WlhJA8aMBbMoNulxV68HmrE4yZC7Tk+zT98f4MoCS/pcaI/oR4T6LUN9rNlEPXr9NfcuV+Z0PsrxNJhpO7ZrEi2aNvdyvfkalplKt0uyxHoYnFBrNDGy24rIb39Ctre+jkOyiS4k0aZcZjcpy4aMNrlzS6e+y3rnPwdVdG+ZERtjH4xAGmxOGwigG4F5Sx/qA+AqLk/c10U0yeowlL/oVnjMaJZ7oz4zEMbRtIpWME/kiPH32HOxqltSfB6ONPZTuf0RXt7v9y2Nx91/skZeTxYiTWV+Nv0g9BVtcNcnl+oZv9RPtj9q8IjO1eRvs8aAuoaQd46XssQBD3tr7JOljf5V218FvSo7m3/7sluzxFGDTux91du7NgCyX0Ygczre4BJuba12H2lHUJN3Pfk7d8MB32ElTLnOW6rxuy6qCLi4v512S3EVZC3WJXZFOAzxmHu5Ai5mu1nyH2jfw5vH+HXryqqn4MmHJbZZ4NXDEid6Nn9/hpYwSCQGUra4dGEiEX/Uq0MrtX0lcbExuKlaPH4lHnjg7wL3eRChtldpEJBPPh0vWR8y7mK9y36klvQybC33hldzMzJnI7lHRvYGmYMFIOYnXXTSrYWqT8F9WVGT+v9hzVAeQ+FXaTNyjB+NHsIALAWFHklpIXNlgYbGSwDRJ17+McgwIWYDpqUa3VmqPh6KIvsnr5GW+lTNDelsqDYbCTaveMJO9Mp7qKQCy4fxFnHJTmvax4X01vVMeZCuD7reC4Fq4aozQAUAFABQAUAFABQAUAFABQAUAFACh2j7JaXD97FpND4lYe1lGrKD8D7qhYuBt0i+ML1Cf2y4Z47Pdv/aI2DHxg3C3v4bAae8H41yuza0WdXwXj2bXKGvEQK6lWAZSLEHgasaTQmrnKEtryQOH2fPhAVgAmiuSI2OV1vrYNwI8jVemjdO2rJe7OH8+wf8A5UE/i4bEIf5Mw+K3vXXNe4f0G/smn+5qbfeDgI8QT0EL/tXO6J1dOsXvH+RU23u5JtCTNDhWgBa7TYhzmN+Sx3Jt62qMo93gaYmbDCX1S7n8L/uNe6W5UOD8Q+8lIsZGA06hR+EVOENC3O6nblS54XwMssgVSToACSegFT8C1Jt6RTW9mKk2jjxFhi7ICFOpWMgWZif/AGL6Vmk3KWkeqxq4YmK5WeWXDgcKsahEUKqiwA0ArSvg8vZY5ycn5NzpfjQVyWynNp4t9lY5o18MDtG8dr5UjzDOFHoCpHpWScnXIUWd1Nu0XBhpQ6hlIIIBBHO+taYva2N4yUltG0ipEnyVRiNkrBJi0xLTxB3d45Ye87uRJCWKyBQy3BJBuOBrNKLE1tahtSb/AGIrdqJ8QsEXeTSKsqju+6+7SMNqwmtdRlvoD5VCtNlFdbsSQ57n/aEd4u9MgjlaOWOZiWRbkxvE1rlWSxytf1FrVfHaYwxu6P0+eR6q0YC3vngJWWOfDjNPh2zqvDvFIKyR/wBQ+aiote5nvi9bXkht4d9ITgDIjMHlUoEse8VycjLyysCOvAEi9RlPgqtvTrI/sg2LIFfFTrdnNomckvlAysddRe1uPKo1RI4lf+RZgq43maACgAoAKACgAoAKACgAoAKACgAoA8Ot9DzoOp6eyr94tmS4KcSxEiMEFSLDLrqv/OVZ5xcXs9ZgX15lTqs8j7sPbsWIQFGAbmp9oHnpVsJpnncvCtx5akuPklb1Myexi1c4OJhlHSunXJmKEc8gxoYLzorHfre1pzJhcNcxhWWaZQWGa38NCOJPDqb2FUzlvhHoen4MYatu/VIl+zbdn7PH3sqESsTYOBnRTYEEjqRfqAQOtdhHXkydVzfWn2w8DyKtFRmgBZ312CcTCe7sJkDGM2GtxZkN+TD4Gx5VVbX3IyZdHqw48iR2eby/Y2fDYolFJupc6RN+JW/KDp5A3rNVb2PtkL8TJ9OTjItiCdXUMpDA8CDcH3itqafgcxkpLaMvGCDcXvxrr5OOMWtaE99jTYF2lwa95A5zSYYmxU82hJ0B/SbDQVT2OL2jJ6MqX3Q8fB4XaMGJmWTDydxjFFmimUoZF/JIhsWAN7Mtytz1sT1E2d74yfcuGTMW8OVlTExmBmOVSSGidjwCyC2p5BgCas2Xq3X3HvefeCPBwmSTU8EQe1I/JVHOiUkkFlqgtlTbO2NNtDGiR4smdleZVS0cdjlIcNxZlRvO7g8KoUXKQsrjK2e/YuzBYRYlVEUKqgAAcABWhLQ4ilFaR0V06FABQAUAFABQAUAFABQAUAFABQAUAFAHNjMEkqlZFDKeINca2TqsnXLui9MrPeDd+fBt30TeEXsUvdAetwbC3O9UODito9bhdQoy4+lcufzO7Y3aJayYlP60+pX9qlG75KMv8Pf50P8AYb8FvJhZbZJ4/QsAfgdasVkWILen5FT+qD/g07S3swkJs8y3IvYeL/trvcl7k6um5Nn2xf8ABA4vtNwqtlVZX6kLYD+435fOoO1G+H4eypr6uBX2/vbi8aloAY43JQJGc8zkWuGtquhvpp51BybGGPgY2LL+89tfwNW4e5/2eMSTqO9LZhHxSMjwgqLaNbifOpwh7irqfUfVlqHhcfqPIFWCgzQAUAebUM5zvYnb6blLirSRBElB8RIIDi3PLzvzselZraFMwZeGrPqj5K+2ZvDjNmyGFhdVveJwQpF+KEi4B66is8bJVPTF1d1lEtFgbH7RsJMB3jGBukmi+5hpb1tWqF8X5GdWdGXngYDt3DZc/wBoiK2vcSIfoatcl8mj1q9b2Ju8+8uy8RHZ3LMNUkiRs8bcirW0PyqqVsPYyXW0SIVO0Mywph2gWWZjkzzFViOtldhrZuGnXgairVIpWTtaZxYDYWL2jis8zMYgReW1u7ym5SH8N7i1xfrxoUXJ8ka652PbLg2bs5IUyxrYXJJ5sxNyzHmSedaEkhrXWq1pHbXSwKACgAoAKACgAoAKACgAoAKACgAoAKACgAoA1yICLHUUHU3F7QsbV3Fw0pLKDE55pw/t4VDsQ2xut5NWk3tfmKeM7LZb+CdG/nUg/K9QdfwO6/xRXr66zTD2WYgnxTRKOoDMfhYVxVP3Oz/FFWvpgycwfZbADeaWSQ8wPAD/AG61NVIV3fiK+S1BaQ3bJ2Fh8MLQRKnUgan1J1PvqSjoT3ZVlz3OWySAqRQZoAKACgAoAwaAIzbOwYMUuWeMOOR4MPRhqKjOCl5KLKIT+4SNp9lSt/AxDKOSyLnA8gQQfrWZ4qMU+nLe4shJOyfFX0kw58znH/iah/TMr/oJ/J34Dsmf/XxIA0usS9L/AIm/apxxvkshge7Yz7K7OcDCQxjMrDnKSw/t9n5VfGqK8GmOHBcjZFEFFlAAHADhVhqiklpGyg6FABQAUAFABQAUAFABQAUAFABQAUAFABQAUAFABXACuAYqQGaAMVw4Fq6Bmg6FABQAUAFABQAVwAoAK6BigDNABQAUAFABQAUAFABQAUA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338"/>
            <a:ext cx="270152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imagery: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use descriptive words or devices:</a:t>
            </a:r>
          </a:p>
          <a:p>
            <a:pPr lvl="1"/>
            <a:r>
              <a:rPr lang="en-US" dirty="0" smtClean="0"/>
              <a:t>Adjectives and adverbs</a:t>
            </a:r>
          </a:p>
          <a:p>
            <a:pPr lvl="1"/>
            <a:r>
              <a:rPr lang="en-US" dirty="0" smtClean="0"/>
              <a:t>Similes and metaphors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524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54232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12893"/>
            <a:ext cx="3454573" cy="45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Adjectives tell you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What kind</a:t>
            </a:r>
            <a:r>
              <a:rPr lang="en-US" altLang="en-US" dirty="0" smtClean="0"/>
              <a:t>:</a:t>
            </a:r>
          </a:p>
          <a:p>
            <a:pPr lvl="1" eaLnBrk="1" hangingPunct="1"/>
            <a:r>
              <a:rPr lang="en-US" altLang="en-US" dirty="0" smtClean="0"/>
              <a:t>Ex. Big, blue, round, short, spectacular</a:t>
            </a:r>
          </a:p>
          <a:p>
            <a:pPr eaLnBrk="1" hangingPunct="1"/>
            <a:r>
              <a:rPr lang="en-US" altLang="en-US" b="1" dirty="0" smtClean="0"/>
              <a:t>How many:</a:t>
            </a:r>
          </a:p>
          <a:p>
            <a:pPr lvl="1" eaLnBrk="1" hangingPunct="1"/>
            <a:r>
              <a:rPr lang="en-US" altLang="en-US" dirty="0" smtClean="0"/>
              <a:t>Ex. A, ten, lots, some, several, one</a:t>
            </a:r>
          </a:p>
          <a:p>
            <a:pPr eaLnBrk="1" hangingPunct="1"/>
            <a:r>
              <a:rPr lang="en-US" altLang="en-US" b="1" dirty="0" smtClean="0"/>
              <a:t>Which ones:</a:t>
            </a:r>
          </a:p>
          <a:p>
            <a:pPr lvl="1" eaLnBrk="1" hangingPunct="1"/>
            <a:r>
              <a:rPr lang="en-US" altLang="en-US" dirty="0" smtClean="0"/>
              <a:t>Ex. That, those, his, hers, their, your, its, the</a:t>
            </a:r>
          </a:p>
          <a:p>
            <a:pPr eaLnBrk="1" hangingPunct="1"/>
            <a:r>
              <a:rPr lang="en-US" altLang="en-US" b="1" dirty="0" smtClean="0"/>
              <a:t>One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big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robust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pig</a:t>
            </a:r>
            <a:r>
              <a:rPr lang="en-US" altLang="en-US" dirty="0" smtClean="0"/>
              <a:t> ate </a:t>
            </a:r>
            <a:r>
              <a:rPr lang="en-US" altLang="en-US" b="1" dirty="0" smtClean="0"/>
              <a:t>those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rotten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beets</a:t>
            </a:r>
            <a:r>
              <a:rPr lang="en-US" altLang="en-US" dirty="0" smtClean="0"/>
              <a:t>.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07420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Describe, or modify, VERBS, ADJECTIVES, or other ADVERBS.</a:t>
            </a:r>
          </a:p>
          <a:p>
            <a:pPr eaLnBrk="1" hangingPunct="1"/>
            <a:r>
              <a:rPr lang="en-US" altLang="en-US" dirty="0" smtClean="0"/>
              <a:t>Adverbs tell you:</a:t>
            </a:r>
          </a:p>
          <a:p>
            <a:pPr lvl="1" eaLnBrk="1" hangingPunct="1"/>
            <a:r>
              <a:rPr lang="en-US" altLang="en-US" u="sng" dirty="0" smtClean="0"/>
              <a:t>How-</a:t>
            </a:r>
            <a:r>
              <a:rPr lang="en-US" altLang="en-US" dirty="0" smtClean="0"/>
              <a:t> secretly, quickly, carefully</a:t>
            </a:r>
          </a:p>
          <a:p>
            <a:pPr lvl="1" eaLnBrk="1" hangingPunct="1"/>
            <a:r>
              <a:rPr lang="en-US" altLang="en-US" u="sng" dirty="0" smtClean="0"/>
              <a:t>When-</a:t>
            </a:r>
            <a:r>
              <a:rPr lang="en-US" altLang="en-US" dirty="0" smtClean="0"/>
              <a:t> then, later, finally</a:t>
            </a:r>
          </a:p>
          <a:p>
            <a:pPr lvl="1" eaLnBrk="1" hangingPunct="1"/>
            <a:r>
              <a:rPr lang="en-US" altLang="en-US" u="sng" dirty="0" smtClean="0"/>
              <a:t>Where-</a:t>
            </a:r>
            <a:r>
              <a:rPr lang="en-US" altLang="en-US" dirty="0" smtClean="0"/>
              <a:t> nearby, underground, here</a:t>
            </a:r>
          </a:p>
          <a:p>
            <a:pPr lvl="1" eaLnBrk="1" hangingPunct="1"/>
            <a:r>
              <a:rPr lang="en-US" altLang="en-US" u="sng" dirty="0" smtClean="0"/>
              <a:t>To what extent- </a:t>
            </a:r>
            <a:r>
              <a:rPr lang="en-US" altLang="en-US" dirty="0" smtClean="0"/>
              <a:t>often, deep, never</a:t>
            </a:r>
          </a:p>
        </p:txBody>
      </p:sp>
    </p:spTree>
    <p:extLst>
      <p:ext uri="{BB962C8B-B14F-4D97-AF65-F5344CB8AC3E}">
        <p14:creationId xmlns:p14="http://schemas.microsoft.com/office/powerpoint/2010/main" val="28176548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 smtClean="0"/>
              <a:t>What= a figure of speech that directly compares two different things, usually by employing the words “like” or “as”</a:t>
            </a:r>
          </a:p>
          <a:p>
            <a:r>
              <a:rPr lang="en-US" altLang="en-US" sz="2200" dirty="0" smtClean="0"/>
              <a:t>Why= to </a:t>
            </a:r>
            <a:r>
              <a:rPr lang="en-CA" altLang="en-US" sz="2200" dirty="0" smtClean="0"/>
              <a:t>explain, to express emotion, to make writing more vivid and entertaining</a:t>
            </a:r>
          </a:p>
          <a:p>
            <a:r>
              <a:rPr lang="en-CA" altLang="en-US" sz="2400" dirty="0" smtClean="0"/>
              <a:t>Example= </a:t>
            </a:r>
          </a:p>
          <a:p>
            <a:pPr lvl="1"/>
            <a:r>
              <a:rPr lang="en-US" altLang="en-US" sz="2000" dirty="0" smtClean="0"/>
              <a:t>My passion is </a:t>
            </a:r>
            <a:r>
              <a:rPr lang="en-US" altLang="en-US" sz="2000" b="1" dirty="0" smtClean="0"/>
              <a:t>as mustard strong</a:t>
            </a:r>
            <a:r>
              <a:rPr lang="en-US" altLang="en-US" sz="2000" dirty="0" smtClean="0"/>
              <a:t>;</a:t>
            </a:r>
            <a:br>
              <a:rPr lang="en-US" altLang="en-US" sz="2000" dirty="0" smtClean="0"/>
            </a:br>
            <a:r>
              <a:rPr lang="en-US" altLang="en-US" sz="2000" dirty="0" smtClean="0"/>
              <a:t>I sit all sober sad;</a:t>
            </a:r>
            <a:br>
              <a:rPr lang="en-US" altLang="en-US" sz="2000" dirty="0" smtClean="0"/>
            </a:br>
            <a:r>
              <a:rPr lang="en-US" altLang="en-US" sz="2000" b="1" dirty="0" smtClean="0"/>
              <a:t>Drunk as a piper </a:t>
            </a:r>
            <a:r>
              <a:rPr lang="en-US" altLang="en-US" sz="2000" dirty="0" smtClean="0"/>
              <a:t>all day long,</a:t>
            </a:r>
            <a:br>
              <a:rPr lang="en-US" altLang="en-US" sz="2000" dirty="0" smtClean="0"/>
            </a:br>
            <a:r>
              <a:rPr lang="en-US" altLang="en-US" sz="2000" dirty="0" smtClean="0"/>
              <a:t>Or </a:t>
            </a:r>
            <a:r>
              <a:rPr lang="en-US" altLang="en-US" sz="2000" b="1" dirty="0" smtClean="0"/>
              <a:t>like a March-hare mad</a:t>
            </a:r>
            <a:r>
              <a:rPr lang="en-US" altLang="en-US" sz="2000" dirty="0" smtClean="0"/>
              <a:t>.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 smtClean="0"/>
              <a:t>What= a word or phrase where an object or idea is used in place of another to suggest a likeness.</a:t>
            </a:r>
          </a:p>
          <a:p>
            <a:r>
              <a:rPr lang="en-US" altLang="en-US" sz="2800" dirty="0" smtClean="0"/>
              <a:t>A metaphor does not use “like” or “as” as a part of the comparison.</a:t>
            </a:r>
          </a:p>
          <a:p>
            <a:r>
              <a:rPr lang="en-US" altLang="en-US" sz="2800" dirty="0" smtClean="0"/>
              <a:t>A metaphor encourages the reader to draw a comparison between two seemingly unrelated things</a:t>
            </a:r>
          </a:p>
          <a:p>
            <a:r>
              <a:rPr lang="en-US" altLang="en-US" sz="2800" dirty="0" smtClean="0"/>
              <a:t>Examples:  </a:t>
            </a:r>
          </a:p>
          <a:p>
            <a:pPr lvl="1"/>
            <a:r>
              <a:rPr lang="en-US" altLang="en-US" dirty="0" smtClean="0"/>
              <a:t>“Drowning in money” </a:t>
            </a:r>
          </a:p>
          <a:p>
            <a:pPr lvl="1"/>
            <a:r>
              <a:rPr lang="en-US" altLang="en-US" dirty="0" smtClean="0"/>
              <a:t>“One Direction is chicken soup for my soul.”</a:t>
            </a:r>
          </a:p>
        </p:txBody>
      </p:sp>
    </p:spTree>
    <p:extLst>
      <p:ext uri="{BB962C8B-B14F-4D97-AF65-F5344CB8AC3E}">
        <p14:creationId xmlns:p14="http://schemas.microsoft.com/office/powerpoint/2010/main" val="6081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practice worksheet,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883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482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33" baseType="lpstr">
      <vt:lpstr>Arial</vt:lpstr>
      <vt:lpstr>Brush Script MT</vt:lpstr>
      <vt:lpstr>Calibri</vt:lpstr>
      <vt:lpstr>Century Schoolbook</vt:lpstr>
      <vt:lpstr>Constantia</vt:lpstr>
      <vt:lpstr>Franklin Gothic Book</vt:lpstr>
      <vt:lpstr>Franklin Gothic Medium</vt:lpstr>
      <vt:lpstr>Lucida Sans Unicode</vt:lpstr>
      <vt:lpstr>Palatino Linotype</vt:lpstr>
      <vt:lpstr>Rage Italic</vt:lpstr>
      <vt:lpstr>Rockwell</vt:lpstr>
      <vt:lpstr>Tunga</vt:lpstr>
      <vt:lpstr>Verdana</vt:lpstr>
      <vt:lpstr>Wingdings</vt:lpstr>
      <vt:lpstr>Wingdings 2</vt:lpstr>
      <vt:lpstr>Wingdings 3</vt:lpstr>
      <vt:lpstr>Office Theme</vt:lpstr>
      <vt:lpstr>Angles</vt:lpstr>
      <vt:lpstr>Concourse</vt:lpstr>
      <vt:lpstr>Oriel</vt:lpstr>
      <vt:lpstr>Pushpin</vt:lpstr>
      <vt:lpstr>Kilter</vt:lpstr>
      <vt:lpstr>Macro</vt:lpstr>
      <vt:lpstr>Elemental</vt:lpstr>
      <vt:lpstr>Adding imagery to your writing</vt:lpstr>
      <vt:lpstr>Why is imagery important?</vt:lpstr>
      <vt:lpstr>How to add imagery:</vt:lpstr>
      <vt:lpstr>How to add imagery:</vt:lpstr>
      <vt:lpstr>Adjectives tell you about:</vt:lpstr>
      <vt:lpstr>Adverbs</vt:lpstr>
      <vt:lpstr>Similes</vt:lpstr>
      <vt:lpstr>Metaphors</vt:lpstr>
      <vt:lpstr>Do the practice worksheet, yo.</vt:lpstr>
    </vt:vector>
  </TitlesOfParts>
  <Company>Greater Victoria School District 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imagery to your writing</dc:title>
  <dc:creator>McDonald, Chris</dc:creator>
  <cp:lastModifiedBy>McDonald, Chris</cp:lastModifiedBy>
  <cp:revision>2</cp:revision>
  <dcterms:created xsi:type="dcterms:W3CDTF">2014-09-29T23:14:19Z</dcterms:created>
  <dcterms:modified xsi:type="dcterms:W3CDTF">2018-09-10T00:02:47Z</dcterms:modified>
</cp:coreProperties>
</file>