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0"/>
  </p:notesMasterIdLst>
  <p:sldIdLst>
    <p:sldId id="256"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Lst>
  <p:sldSz cx="9144000" cy="5143500" type="screen16x9"/>
  <p:notesSz cx="6858000" cy="9144000"/>
  <p:embeddedFontLst>
    <p:embeddedFont>
      <p:font typeface="Yanone Kaffeesatz" panose="020B0604020202020204" charset="0"/>
      <p:regular r:id="rId21"/>
      <p:bold r:id="rId22"/>
    </p:embeddedFont>
    <p:embeddedFont>
      <p:font typeface="Gill Sans" panose="020B0604020202020204" charset="0"/>
      <p:regular r:id="rId23"/>
      <p:bold r:id="rId24"/>
    </p:embeddedFont>
    <p:embeddedFont>
      <p:font typeface="Helvetica Neue"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475540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658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1401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937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98209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631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7797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251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209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086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481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46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368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855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4759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829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184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5058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Shape 54"/>
        <p:cNvGrpSpPr/>
        <p:nvPr/>
      </p:nvGrpSpPr>
      <p:grpSpPr>
        <a:xfrm>
          <a:off x="0" y="0"/>
          <a:ext cx="0" cy="0"/>
          <a:chOff x="0" y="0"/>
          <a:chExt cx="0" cy="0"/>
        </a:xfrm>
      </p:grpSpPr>
      <p:sp>
        <p:nvSpPr>
          <p:cNvPr id="55" name="Shape 55"/>
          <p:cNvSpPr>
            <a:spLocks noGrp="1"/>
          </p:cNvSpPr>
          <p:nvPr>
            <p:ph type="pic" idx="2"/>
          </p:nvPr>
        </p:nvSpPr>
        <p:spPr>
          <a:xfrm>
            <a:off x="0" y="0"/>
            <a:ext cx="9144000" cy="51435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56" name="Shape 56"/>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hoto - Horizontal">
    <p:bg>
      <p:bgPr>
        <a:blipFill rotWithShape="1">
          <a:blip r:embed="rId2">
            <a:alphaModFix/>
          </a:blip>
          <a:stretch>
            <a:fillRect/>
          </a:stretch>
        </a:blipFill>
        <a:effectLst/>
      </p:bgPr>
    </p:bg>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946546" y="274587"/>
            <a:ext cx="7304700" cy="30903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59" name="Shape 59"/>
          <p:cNvSpPr txBox="1">
            <a:spLocks noGrp="1"/>
          </p:cNvSpPr>
          <p:nvPr>
            <p:ph type="title"/>
          </p:nvPr>
        </p:nvSpPr>
        <p:spPr>
          <a:xfrm>
            <a:off x="892968" y="3643312"/>
            <a:ext cx="7358100" cy="6765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535353"/>
              </a:buClr>
              <a:buFont typeface="Gill Sans"/>
              <a:buNone/>
              <a:defRPr sz="4600" b="0" i="0" u="none" strike="noStrike" cap="none">
                <a:solidFill>
                  <a:srgbClr val="535353"/>
                </a:solidFill>
                <a:latin typeface="Gill Sans"/>
                <a:ea typeface="Gill Sans"/>
                <a:cs typeface="Gill Sans"/>
                <a:sym typeface="Gill Sans"/>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60" name="Shape 60"/>
          <p:cNvSpPr txBox="1">
            <a:spLocks noGrp="1"/>
          </p:cNvSpPr>
          <p:nvPr>
            <p:ph type="body" idx="1"/>
          </p:nvPr>
        </p:nvSpPr>
        <p:spPr>
          <a:xfrm>
            <a:off x="892968" y="4319736"/>
            <a:ext cx="7358100" cy="596100"/>
          </a:xfrm>
          <a:prstGeom prst="rect">
            <a:avLst/>
          </a:prstGeom>
          <a:noFill/>
          <a:ln>
            <a:noFill/>
          </a:ln>
        </p:spPr>
        <p:txBody>
          <a:bodyPr lIns="58925" tIns="58925" rIns="58925" bIns="58925" anchor="t" anchorCtr="0"/>
          <a:lstStyle>
            <a:lvl1pPr marL="0" marR="0" lvl="0" indent="0" algn="ctr" rtl="0">
              <a:lnSpc>
                <a:spcPct val="100000"/>
              </a:lnSpc>
              <a:spcBef>
                <a:spcPts val="0"/>
              </a:spcBef>
              <a:spcAft>
                <a:spcPts val="0"/>
              </a:spcAft>
              <a:buClr>
                <a:srgbClr val="535353"/>
              </a:buClr>
              <a:buFont typeface="Gill Sans"/>
              <a:buNone/>
              <a:defRPr sz="2400" b="0" i="0" u="none" strike="noStrike" cap="none">
                <a:solidFill>
                  <a:srgbClr val="535353"/>
                </a:solidFill>
                <a:latin typeface="Gill Sans"/>
                <a:ea typeface="Gill Sans"/>
                <a:cs typeface="Gill Sans"/>
                <a:sym typeface="Gill Sans"/>
              </a:defRPr>
            </a:lvl1pPr>
            <a:lvl2pPr marL="0" marR="0" lvl="1" indent="152400" algn="ctr" rtl="0">
              <a:lnSpc>
                <a:spcPct val="100000"/>
              </a:lnSpc>
              <a:spcBef>
                <a:spcPts val="0"/>
              </a:spcBef>
              <a:spcAft>
                <a:spcPts val="0"/>
              </a:spcAft>
              <a:buClr>
                <a:srgbClr val="535353"/>
              </a:buClr>
              <a:buFont typeface="Gill Sans"/>
              <a:buNone/>
              <a:defRPr sz="2400" b="0" i="0" u="none" strike="noStrike" cap="none">
                <a:solidFill>
                  <a:srgbClr val="535353"/>
                </a:solidFill>
                <a:latin typeface="Gill Sans"/>
                <a:ea typeface="Gill Sans"/>
                <a:cs typeface="Gill Sans"/>
                <a:sym typeface="Gill Sans"/>
              </a:defRPr>
            </a:lvl2pPr>
            <a:lvl3pPr marL="0" marR="0" lvl="2" indent="292100" algn="ctr" rtl="0">
              <a:lnSpc>
                <a:spcPct val="100000"/>
              </a:lnSpc>
              <a:spcBef>
                <a:spcPts val="0"/>
              </a:spcBef>
              <a:spcAft>
                <a:spcPts val="0"/>
              </a:spcAft>
              <a:buClr>
                <a:srgbClr val="535353"/>
              </a:buClr>
              <a:buFont typeface="Gill Sans"/>
              <a:buNone/>
              <a:defRPr sz="2400" b="0" i="0" u="none" strike="noStrike" cap="none">
                <a:solidFill>
                  <a:srgbClr val="535353"/>
                </a:solidFill>
                <a:latin typeface="Gill Sans"/>
                <a:ea typeface="Gill Sans"/>
                <a:cs typeface="Gill Sans"/>
                <a:sym typeface="Gill Sans"/>
              </a:defRPr>
            </a:lvl3pPr>
            <a:lvl4pPr marL="0" marR="0" lvl="3" indent="444500" algn="ctr" rtl="0">
              <a:lnSpc>
                <a:spcPct val="100000"/>
              </a:lnSpc>
              <a:spcBef>
                <a:spcPts val="0"/>
              </a:spcBef>
              <a:spcAft>
                <a:spcPts val="0"/>
              </a:spcAft>
              <a:buClr>
                <a:srgbClr val="535353"/>
              </a:buClr>
              <a:buFont typeface="Gill Sans"/>
              <a:buNone/>
              <a:defRPr sz="2400" b="0" i="0" u="none" strike="noStrike" cap="none">
                <a:solidFill>
                  <a:srgbClr val="535353"/>
                </a:solidFill>
                <a:latin typeface="Gill Sans"/>
                <a:ea typeface="Gill Sans"/>
                <a:cs typeface="Gill Sans"/>
                <a:sym typeface="Gill Sans"/>
              </a:defRPr>
            </a:lvl4pPr>
            <a:lvl5pPr marL="0" marR="0" lvl="4" indent="584200" algn="ctr" rtl="0">
              <a:lnSpc>
                <a:spcPct val="100000"/>
              </a:lnSpc>
              <a:spcBef>
                <a:spcPts val="0"/>
              </a:spcBef>
              <a:spcAft>
                <a:spcPts val="0"/>
              </a:spcAft>
              <a:buClr>
                <a:srgbClr val="535353"/>
              </a:buClr>
              <a:buFont typeface="Gill Sans"/>
              <a:buNone/>
              <a:defRPr sz="2400" b="0" i="0" u="none" strike="noStrike" cap="none">
                <a:solidFill>
                  <a:srgbClr val="535353"/>
                </a:solidFill>
                <a:latin typeface="Gill Sans"/>
                <a:ea typeface="Gill Sans"/>
                <a:cs typeface="Gill Sans"/>
                <a:sym typeface="Gill Sans"/>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61" name="Shape 61"/>
          <p:cNvSpPr txBox="1">
            <a:spLocks noGrp="1"/>
          </p:cNvSpPr>
          <p:nvPr>
            <p:ph type="sldNum" idx="12"/>
          </p:nvPr>
        </p:nvSpPr>
        <p:spPr>
          <a:xfrm>
            <a:off x="4446983" y="4889003"/>
            <a:ext cx="241200" cy="1875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535353"/>
              </a:buClr>
              <a:buSzPct val="25000"/>
              <a:buFont typeface="Gill Sans"/>
              <a:buNone/>
            </a:pPr>
            <a:fld id="{00000000-1234-1234-1234-123412341234}" type="slidenum">
              <a:rPr lang="en" sz="1200" b="0" i="0" u="none" strike="noStrike" cap="none">
                <a:solidFill>
                  <a:srgbClr val="535353"/>
                </a:solidFill>
                <a:latin typeface="Gill Sans"/>
                <a:ea typeface="Gill Sans"/>
                <a:cs typeface="Gill Sans"/>
                <a:sym typeface="Gill Sans"/>
              </a:rPr>
              <a:t>‹#›</a:t>
            </a:fld>
            <a:endParaRPr lang="en" sz="1200" b="0" i="0" u="none" strike="noStrike" cap="none">
              <a:solidFill>
                <a:srgbClr val="535353"/>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92968" y="863947"/>
            <a:ext cx="7358100" cy="1741200"/>
          </a:xfrm>
          <a:prstGeom prst="rect">
            <a:avLst/>
          </a:prstGeom>
          <a:noFill/>
          <a:ln>
            <a:noFill/>
          </a:ln>
        </p:spPr>
        <p:txBody>
          <a:bodyPr lIns="58925" tIns="58925" rIns="58925" bIns="58925" anchor="b"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66" name="Shape 66"/>
          <p:cNvSpPr txBox="1">
            <a:spLocks noGrp="1"/>
          </p:cNvSpPr>
          <p:nvPr>
            <p:ph type="body" idx="1"/>
          </p:nvPr>
        </p:nvSpPr>
        <p:spPr>
          <a:xfrm>
            <a:off x="892968" y="2652117"/>
            <a:ext cx="7358100" cy="596100"/>
          </a:xfrm>
          <a:prstGeom prst="rect">
            <a:avLst/>
          </a:prstGeom>
          <a:noFill/>
          <a:ln>
            <a:noFill/>
          </a:ln>
        </p:spPr>
        <p:txBody>
          <a:bodyPr lIns="58925" tIns="58925" rIns="58925" bIns="58925" anchor="t" anchorCtr="0"/>
          <a:lstStyle>
            <a:lvl1pPr marL="0" marR="0" lvl="0" indent="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67" name="Shape 67"/>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hoto - Horizontal">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1129605" y="334863"/>
            <a:ext cx="6876000" cy="31209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70" name="Shape 70"/>
          <p:cNvSpPr txBox="1">
            <a:spLocks noGrp="1"/>
          </p:cNvSpPr>
          <p:nvPr>
            <p:ph type="title"/>
          </p:nvPr>
        </p:nvSpPr>
        <p:spPr>
          <a:xfrm>
            <a:off x="892968" y="3542853"/>
            <a:ext cx="7358100" cy="750000"/>
          </a:xfrm>
          <a:prstGeom prst="rect">
            <a:avLst/>
          </a:prstGeom>
          <a:noFill/>
          <a:ln>
            <a:noFill/>
          </a:ln>
        </p:spPr>
        <p:txBody>
          <a:bodyPr lIns="58925" tIns="58925" rIns="58925" bIns="58925" anchor="b"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71" name="Shape 71"/>
          <p:cNvSpPr txBox="1">
            <a:spLocks noGrp="1"/>
          </p:cNvSpPr>
          <p:nvPr>
            <p:ph type="body" idx="1"/>
          </p:nvPr>
        </p:nvSpPr>
        <p:spPr>
          <a:xfrm>
            <a:off x="892968" y="4319736"/>
            <a:ext cx="7358100" cy="596100"/>
          </a:xfrm>
          <a:prstGeom prst="rect">
            <a:avLst/>
          </a:prstGeom>
          <a:noFill/>
          <a:ln>
            <a:noFill/>
          </a:ln>
        </p:spPr>
        <p:txBody>
          <a:bodyPr lIns="58925" tIns="58925" rIns="58925" bIns="58925" anchor="t" anchorCtr="0"/>
          <a:lstStyle>
            <a:lvl1pPr marL="0" marR="0" lvl="0" indent="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72" name="Shape 72"/>
          <p:cNvSpPr txBox="1">
            <a:spLocks noGrp="1"/>
          </p:cNvSpPr>
          <p:nvPr>
            <p:ph type="sldNum" idx="12"/>
          </p:nvPr>
        </p:nvSpPr>
        <p:spPr>
          <a:xfrm>
            <a:off x="4437983" y="4875609"/>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92968" y="1701105"/>
            <a:ext cx="7358100" cy="17412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75" name="Shape 75"/>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76"/>
        <p:cNvGrpSpPr/>
        <p:nvPr/>
      </p:nvGrpSpPr>
      <p:grpSpPr>
        <a:xfrm>
          <a:off x="0" y="0"/>
          <a:ext cx="0" cy="0"/>
          <a:chOff x="0" y="0"/>
          <a:chExt cx="0" cy="0"/>
        </a:xfrm>
      </p:grpSpPr>
      <p:sp>
        <p:nvSpPr>
          <p:cNvPr id="77" name="Shape 77"/>
          <p:cNvSpPr>
            <a:spLocks noGrp="1"/>
          </p:cNvSpPr>
          <p:nvPr>
            <p:ph type="pic" idx="2"/>
          </p:nvPr>
        </p:nvSpPr>
        <p:spPr>
          <a:xfrm>
            <a:off x="4723804" y="334863"/>
            <a:ext cx="3750600" cy="43398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78" name="Shape 78"/>
          <p:cNvSpPr txBox="1">
            <a:spLocks noGrp="1"/>
          </p:cNvSpPr>
          <p:nvPr>
            <p:ph type="title"/>
          </p:nvPr>
        </p:nvSpPr>
        <p:spPr>
          <a:xfrm>
            <a:off x="669726" y="334863"/>
            <a:ext cx="3750600" cy="2103000"/>
          </a:xfrm>
          <a:prstGeom prst="rect">
            <a:avLst/>
          </a:prstGeom>
          <a:noFill/>
          <a:ln>
            <a:noFill/>
          </a:ln>
        </p:spPr>
        <p:txBody>
          <a:bodyPr lIns="58925" tIns="58925" rIns="58925" bIns="58925" anchor="b" anchorCtr="0"/>
          <a:lstStyle>
            <a:lvl1pPr marL="0" marR="0" lvl="0" indent="0" algn="ctr" rtl="0">
              <a:lnSpc>
                <a:spcPct val="100000"/>
              </a:lnSpc>
              <a:spcBef>
                <a:spcPts val="0"/>
              </a:spcBef>
              <a:spcAft>
                <a:spcPts val="0"/>
              </a:spcAft>
              <a:buClr>
                <a:srgbClr val="000000"/>
              </a:buClr>
              <a:buFont typeface="Helvetica Neue"/>
              <a:buNone/>
              <a:defRPr sz="39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79" name="Shape 79"/>
          <p:cNvSpPr txBox="1">
            <a:spLocks noGrp="1"/>
          </p:cNvSpPr>
          <p:nvPr>
            <p:ph type="body" idx="1"/>
          </p:nvPr>
        </p:nvSpPr>
        <p:spPr>
          <a:xfrm>
            <a:off x="669726" y="2511474"/>
            <a:ext cx="3750600" cy="2163300"/>
          </a:xfrm>
          <a:prstGeom prst="rect">
            <a:avLst/>
          </a:prstGeom>
          <a:noFill/>
          <a:ln>
            <a:noFill/>
          </a:ln>
        </p:spPr>
        <p:txBody>
          <a:bodyPr lIns="58925" tIns="58925" rIns="58925" bIns="58925" anchor="t" anchorCtr="0"/>
          <a:lstStyle>
            <a:lvl1pPr marL="0" marR="0" lvl="0" indent="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21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80" name="Shape 80"/>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 Top">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69726" y="234404"/>
            <a:ext cx="7804500" cy="11385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3" name="Shape 83"/>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69726" y="234404"/>
            <a:ext cx="7804500" cy="11385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6" name="Shape 86"/>
          <p:cNvSpPr txBox="1">
            <a:spLocks noGrp="1"/>
          </p:cNvSpPr>
          <p:nvPr>
            <p:ph type="body" idx="1"/>
          </p:nvPr>
        </p:nvSpPr>
        <p:spPr>
          <a:xfrm>
            <a:off x="669726" y="1372939"/>
            <a:ext cx="7804500" cy="3315000"/>
          </a:xfrm>
          <a:prstGeom prst="rect">
            <a:avLst/>
          </a:prstGeom>
          <a:noFill/>
          <a:ln>
            <a:noFill/>
          </a:ln>
        </p:spPr>
        <p:txBody>
          <a:bodyPr lIns="58925" tIns="58925" rIns="58925" bIns="58925" anchor="ctr"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87" name="Shape 87"/>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88"/>
        <p:cNvGrpSpPr/>
        <p:nvPr/>
      </p:nvGrpSpPr>
      <p:grpSpPr>
        <a:xfrm>
          <a:off x="0" y="0"/>
          <a:ext cx="0" cy="0"/>
          <a:chOff x="0" y="0"/>
          <a:chExt cx="0" cy="0"/>
        </a:xfrm>
      </p:grpSpPr>
      <p:sp>
        <p:nvSpPr>
          <p:cNvPr id="89" name="Shape 89"/>
          <p:cNvSpPr>
            <a:spLocks noGrp="1"/>
          </p:cNvSpPr>
          <p:nvPr>
            <p:ph type="pic" idx="2"/>
          </p:nvPr>
        </p:nvSpPr>
        <p:spPr>
          <a:xfrm>
            <a:off x="4723804" y="1372939"/>
            <a:ext cx="3750600" cy="33150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90" name="Shape 90"/>
          <p:cNvSpPr txBox="1">
            <a:spLocks noGrp="1"/>
          </p:cNvSpPr>
          <p:nvPr>
            <p:ph type="title"/>
          </p:nvPr>
        </p:nvSpPr>
        <p:spPr>
          <a:xfrm>
            <a:off x="669726" y="234404"/>
            <a:ext cx="7804500" cy="11385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91" name="Shape 91"/>
          <p:cNvSpPr txBox="1">
            <a:spLocks noGrp="1"/>
          </p:cNvSpPr>
          <p:nvPr>
            <p:ph type="body" idx="1"/>
          </p:nvPr>
        </p:nvSpPr>
        <p:spPr>
          <a:xfrm>
            <a:off x="669726" y="1372939"/>
            <a:ext cx="3750600" cy="3315000"/>
          </a:xfrm>
          <a:prstGeom prst="rect">
            <a:avLst/>
          </a:prstGeom>
          <a:noFill/>
          <a:ln>
            <a:noFill/>
          </a:ln>
        </p:spPr>
        <p:txBody>
          <a:bodyPr lIns="58925" tIns="58925" rIns="58925" bIns="58925" anchor="ctr" anchorCtr="0"/>
          <a:lstStyle>
            <a:lvl1pPr marL="215900" marR="0" lvl="0" indent="-127000" algn="l" rtl="0">
              <a:lnSpc>
                <a:spcPct val="100000"/>
              </a:lnSpc>
              <a:spcBef>
                <a:spcPts val="2100"/>
              </a:spcBef>
              <a:spcAft>
                <a:spcPts val="0"/>
              </a:spcAft>
              <a:buClr>
                <a:srgbClr val="000000"/>
              </a:buClr>
              <a:buSzPct val="77777"/>
              <a:buFont typeface="Helvetica Neue"/>
              <a:buChar char="•"/>
              <a:defRPr sz="1800" b="0" i="0" u="none" strike="noStrike" cap="none">
                <a:solidFill>
                  <a:srgbClr val="000000"/>
                </a:solidFill>
                <a:latin typeface="Helvetica Neue"/>
                <a:ea typeface="Helvetica Neue"/>
                <a:cs typeface="Helvetica Neue"/>
                <a:sym typeface="Helvetica Neue"/>
              </a:defRPr>
            </a:lvl1pPr>
            <a:lvl2pPr marL="444500" marR="0" lvl="1" indent="-139700" algn="l" rtl="0">
              <a:lnSpc>
                <a:spcPct val="100000"/>
              </a:lnSpc>
              <a:spcBef>
                <a:spcPts val="2100"/>
              </a:spcBef>
              <a:spcAft>
                <a:spcPts val="0"/>
              </a:spcAft>
              <a:buClr>
                <a:srgbClr val="000000"/>
              </a:buClr>
              <a:buSzPct val="77777"/>
              <a:buFont typeface="Helvetica Neue"/>
              <a:buChar char="•"/>
              <a:defRPr sz="1800" b="0" i="0" u="none" strike="noStrike" cap="none">
                <a:solidFill>
                  <a:srgbClr val="000000"/>
                </a:solidFill>
                <a:latin typeface="Helvetica Neue"/>
                <a:ea typeface="Helvetica Neue"/>
                <a:cs typeface="Helvetica Neue"/>
                <a:sym typeface="Helvetica Neue"/>
              </a:defRPr>
            </a:lvl2pPr>
            <a:lvl3pPr marL="660400" marR="0" lvl="2" indent="-127000" algn="l" rtl="0">
              <a:lnSpc>
                <a:spcPct val="100000"/>
              </a:lnSpc>
              <a:spcBef>
                <a:spcPts val="2100"/>
              </a:spcBef>
              <a:spcAft>
                <a:spcPts val="0"/>
              </a:spcAft>
              <a:buClr>
                <a:srgbClr val="000000"/>
              </a:buClr>
              <a:buSzPct val="77777"/>
              <a:buFont typeface="Helvetica Neue"/>
              <a:buChar char="•"/>
              <a:defRPr sz="1800" b="0" i="0" u="none" strike="noStrike" cap="none">
                <a:solidFill>
                  <a:srgbClr val="000000"/>
                </a:solidFill>
                <a:latin typeface="Helvetica Neue"/>
                <a:ea typeface="Helvetica Neue"/>
                <a:cs typeface="Helvetica Neue"/>
                <a:sym typeface="Helvetica Neue"/>
              </a:defRPr>
            </a:lvl3pPr>
            <a:lvl4pPr marL="889000" marR="0" lvl="3" indent="-139700" algn="l" rtl="0">
              <a:lnSpc>
                <a:spcPct val="100000"/>
              </a:lnSpc>
              <a:spcBef>
                <a:spcPts val="2100"/>
              </a:spcBef>
              <a:spcAft>
                <a:spcPts val="0"/>
              </a:spcAft>
              <a:buClr>
                <a:srgbClr val="000000"/>
              </a:buClr>
              <a:buSzPct val="77777"/>
              <a:buFont typeface="Helvetica Neue"/>
              <a:buChar char="•"/>
              <a:defRPr sz="1800" b="0" i="0" u="none" strike="noStrike" cap="none">
                <a:solidFill>
                  <a:srgbClr val="000000"/>
                </a:solidFill>
                <a:latin typeface="Helvetica Neue"/>
                <a:ea typeface="Helvetica Neue"/>
                <a:cs typeface="Helvetica Neue"/>
                <a:sym typeface="Helvetica Neue"/>
              </a:defRPr>
            </a:lvl4pPr>
            <a:lvl5pPr marL="1104900" marR="0" lvl="4" indent="-139700" algn="l" rtl="0">
              <a:lnSpc>
                <a:spcPct val="100000"/>
              </a:lnSpc>
              <a:spcBef>
                <a:spcPts val="2100"/>
              </a:spcBef>
              <a:spcAft>
                <a:spcPts val="0"/>
              </a:spcAft>
              <a:buClr>
                <a:srgbClr val="000000"/>
              </a:buClr>
              <a:buSzPct val="77777"/>
              <a:buFont typeface="Helvetica Neue"/>
              <a:buChar char="•"/>
              <a:defRPr sz="18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92" name="Shape 92"/>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ullets">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69726" y="669726"/>
            <a:ext cx="7804500" cy="3804000"/>
          </a:xfrm>
          <a:prstGeom prst="rect">
            <a:avLst/>
          </a:prstGeom>
          <a:noFill/>
          <a:ln>
            <a:noFill/>
          </a:ln>
        </p:spPr>
        <p:txBody>
          <a:bodyPr lIns="58925" tIns="58925" rIns="58925" bIns="58925" anchor="ctr"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95" name="Shape 95"/>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hoto - 3 Up">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4723804" y="2685603"/>
            <a:ext cx="3750600" cy="1988999"/>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98" name="Shape 98"/>
          <p:cNvSpPr>
            <a:spLocks noGrp="1"/>
          </p:cNvSpPr>
          <p:nvPr>
            <p:ph type="pic" idx="3"/>
          </p:nvPr>
        </p:nvSpPr>
        <p:spPr>
          <a:xfrm>
            <a:off x="4728176" y="468808"/>
            <a:ext cx="3750600" cy="19890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99" name="Shape 99"/>
          <p:cNvSpPr>
            <a:spLocks noGrp="1"/>
          </p:cNvSpPr>
          <p:nvPr>
            <p:ph type="pic" idx="4"/>
          </p:nvPr>
        </p:nvSpPr>
        <p:spPr>
          <a:xfrm>
            <a:off x="669726" y="468808"/>
            <a:ext cx="3750600" cy="4205700"/>
          </a:xfrm>
          <a:prstGeom prst="rect">
            <a:avLst/>
          </a:prstGeom>
          <a:noFill/>
          <a:ln>
            <a:noFill/>
          </a:ln>
        </p:spPr>
        <p:txBody>
          <a:bodyPr lIns="58925" tIns="58925" rIns="58925" bIns="58925" anchor="t"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00" name="Shape 100"/>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Quote">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892968" y="3355330"/>
            <a:ext cx="7358100" cy="247800"/>
          </a:xfrm>
          <a:prstGeom prst="rect">
            <a:avLst/>
          </a:prstGeom>
          <a:noFill/>
          <a:ln>
            <a:noFill/>
          </a:ln>
        </p:spPr>
        <p:txBody>
          <a:bodyPr lIns="58925" tIns="58925" rIns="58925" bIns="58925" anchor="t" anchorCtr="0"/>
          <a:lstStyle>
            <a:lvl1pPr marL="0" marR="0" lvl="0" indent="0" algn="ctr" rtl="0">
              <a:lnSpc>
                <a:spcPct val="100000"/>
              </a:lnSpc>
              <a:spcBef>
                <a:spcPts val="0"/>
              </a:spcBef>
              <a:spcAft>
                <a:spcPts val="0"/>
              </a:spcAft>
              <a:buClr>
                <a:srgbClr val="000000"/>
              </a:buClr>
              <a:buFont typeface="Helvetica Neue"/>
              <a:buNone/>
              <a:defRPr sz="15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03" name="Shape 103"/>
          <p:cNvSpPr txBox="1">
            <a:spLocks noGrp="1"/>
          </p:cNvSpPr>
          <p:nvPr>
            <p:ph type="body" idx="2"/>
          </p:nvPr>
        </p:nvSpPr>
        <p:spPr>
          <a:xfrm>
            <a:off x="892968" y="2250281"/>
            <a:ext cx="7358100" cy="3618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Font typeface="Helvetica Neue"/>
              <a:buNone/>
              <a:defRPr sz="24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104" name="Shape 104"/>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69726" y="234404"/>
            <a:ext cx="7804500" cy="1138500"/>
          </a:xfrm>
          <a:prstGeom prst="rect">
            <a:avLst/>
          </a:prstGeom>
          <a:noFill/>
          <a:ln>
            <a:noFill/>
          </a:ln>
        </p:spPr>
        <p:txBody>
          <a:bodyPr lIns="58925" tIns="58925" rIns="58925" bIns="58925" anchor="ctr" anchorCtr="0"/>
          <a:lstStyle>
            <a:lvl1pPr marL="0" marR="0" lvl="0" indent="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1pPr>
            <a:lvl2pPr marL="0" marR="0" lvl="1" indent="1524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2pPr>
            <a:lvl3pPr marL="0" marR="0" lvl="2" indent="2921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3pPr>
            <a:lvl4pPr marL="0" marR="0" lvl="3" indent="4445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4pPr>
            <a:lvl5pPr marL="0" marR="0" lvl="4" indent="5842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5pPr>
            <a:lvl6pPr marL="0" marR="0" lvl="5" indent="7366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6pPr>
            <a:lvl7pPr marL="0" marR="0" lvl="6" indent="8890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7pPr>
            <a:lvl8pPr marL="0" marR="0" lvl="7" indent="10287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8pPr>
            <a:lvl9pPr marL="0" marR="0" lvl="8" indent="1181100" algn="ctr" rtl="0">
              <a:lnSpc>
                <a:spcPct val="100000"/>
              </a:lnSpc>
              <a:spcBef>
                <a:spcPts val="0"/>
              </a:spcBef>
              <a:spcAft>
                <a:spcPts val="0"/>
              </a:spcAft>
              <a:buClr>
                <a:srgbClr val="000000"/>
              </a:buClr>
              <a:buSzPct val="25000"/>
              <a:buFont typeface="Helvetica Neue"/>
              <a:buNone/>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52" name="Shape 52"/>
          <p:cNvSpPr txBox="1">
            <a:spLocks noGrp="1"/>
          </p:cNvSpPr>
          <p:nvPr>
            <p:ph type="body" idx="1"/>
          </p:nvPr>
        </p:nvSpPr>
        <p:spPr>
          <a:xfrm>
            <a:off x="669726" y="1372939"/>
            <a:ext cx="7804500" cy="3315000"/>
          </a:xfrm>
          <a:prstGeom prst="rect">
            <a:avLst/>
          </a:prstGeom>
          <a:noFill/>
          <a:ln>
            <a:noFill/>
          </a:ln>
        </p:spPr>
        <p:txBody>
          <a:bodyPr lIns="58925" tIns="58925" rIns="58925" bIns="58925" anchor="ctr" anchorCtr="0"/>
          <a:lstStyle>
            <a:lvl1pPr marL="292100" marR="0" lvl="0"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1pPr>
            <a:lvl2pPr marL="571500" marR="0" lvl="1"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2pPr>
            <a:lvl3pPr marL="863600" marR="0" lvl="2"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3pPr>
            <a:lvl4pPr marL="1143000" marR="0" lvl="3"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4pPr>
            <a:lvl5pPr marL="1435100" marR="0" lvl="4"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5pPr>
            <a:lvl6pPr marL="1714500" marR="0" lvl="5"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6pPr>
            <a:lvl7pPr marL="2006600" marR="0" lvl="6"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7pPr>
            <a:lvl8pPr marL="2286000" marR="0" lvl="7" indent="-1651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8pPr>
            <a:lvl9pPr marL="2578100" marR="0" lvl="8" indent="-177800" algn="l" rtl="0">
              <a:lnSpc>
                <a:spcPct val="100000"/>
              </a:lnSpc>
              <a:spcBef>
                <a:spcPts val="2700"/>
              </a:spcBef>
              <a:spcAft>
                <a:spcPts val="0"/>
              </a:spcAft>
              <a:buClr>
                <a:srgbClr val="000000"/>
              </a:buClr>
              <a:buSzPct val="73913"/>
              <a:buFont typeface="Helvetica Neue"/>
              <a:buChar char="•"/>
              <a:defRPr sz="2300" b="0" i="0" u="none" strike="noStrike" cap="none">
                <a:solidFill>
                  <a:srgbClr val="000000"/>
                </a:solidFill>
                <a:latin typeface="Helvetica Neue"/>
                <a:ea typeface="Helvetica Neue"/>
                <a:cs typeface="Helvetica Neue"/>
                <a:sym typeface="Helvetica Neue"/>
              </a:defRPr>
            </a:lvl9pPr>
          </a:lstStyle>
          <a:p>
            <a:endParaRPr/>
          </a:p>
        </p:txBody>
      </p:sp>
      <p:sp>
        <p:nvSpPr>
          <p:cNvPr id="53" name="Shape 53"/>
          <p:cNvSpPr txBox="1">
            <a:spLocks noGrp="1"/>
          </p:cNvSpPr>
          <p:nvPr>
            <p:ph type="sldNum" idx="12"/>
          </p:nvPr>
        </p:nvSpPr>
        <p:spPr>
          <a:xfrm>
            <a:off x="4437983" y="4878958"/>
            <a:ext cx="258900" cy="201000"/>
          </a:xfrm>
          <a:prstGeom prst="rect">
            <a:avLst/>
          </a:prstGeom>
          <a:noFill/>
          <a:ln>
            <a:noFill/>
          </a:ln>
        </p:spPr>
        <p:txBody>
          <a:bodyPr lIns="32750" tIns="32750" rIns="32750" bIns="3275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fld id="{00000000-1234-1234-1234-123412341234}" type="slidenum">
              <a:rPr lang="en" sz="1200" b="0" i="0" u="none" strike="noStrike" cap="none">
                <a:solidFill>
                  <a:srgbClr val="000000"/>
                </a:solidFill>
                <a:latin typeface="Helvetica Neue"/>
                <a:ea typeface="Helvetica Neue"/>
                <a:cs typeface="Helvetica Neue"/>
                <a:sym typeface="Helvetica Neue"/>
              </a:rPr>
              <a:t>‹#›</a:t>
            </a:fld>
            <a:endParaRPr lang="en" sz="1200" b="0" i="0" u="none" strike="noStrike" cap="none">
              <a:solidFill>
                <a:srgbClr val="000000"/>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5143500"/>
          </a:xfrm>
          <a:prstGeom prst="rect">
            <a:avLst/>
          </a:prstGeom>
        </p:spPr>
        <p:txBody>
          <a:bodyPr lIns="58925" tIns="58925" rIns="58925" bIns="58925" anchor="t" anchorCtr="0">
            <a:noAutofit/>
          </a:bodyPr>
          <a:lstStyle/>
          <a:p>
            <a:pPr lvl="0" rtl="0">
              <a:spcBef>
                <a:spcPts val="0"/>
              </a:spcBef>
              <a:buNone/>
            </a:pPr>
            <a:endParaRPr/>
          </a:p>
        </p:txBody>
      </p:sp>
      <p:pic>
        <p:nvPicPr>
          <p:cNvPr id="110" name="Shape 110" descr="Questions.png"/>
          <p:cNvPicPr preferRelativeResize="0"/>
          <p:nvPr/>
        </p:nvPicPr>
        <p:blipFill>
          <a:blip r:embed="rId3">
            <a:alphaModFix/>
          </a:blip>
          <a:stretch>
            <a:fillRect/>
          </a:stretch>
        </p:blipFill>
        <p:spPr>
          <a:xfrm>
            <a:off x="-95074" y="-53475"/>
            <a:ext cx="9239075" cy="51969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328875" y="615850"/>
            <a:ext cx="8511300" cy="3778800"/>
          </a:xfrm>
          <a:prstGeom prst="rect">
            <a:avLst/>
          </a:prstGeom>
          <a:solidFill>
            <a:srgbClr val="FFD966"/>
          </a:solidFill>
          <a:ln w="19050"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txBox="1">
            <a:spLocks noGrp="1"/>
          </p:cNvSpPr>
          <p:nvPr>
            <p:ph type="title"/>
          </p:nvPr>
        </p:nvSpPr>
        <p:spPr>
          <a:xfrm>
            <a:off x="-152400" y="749825"/>
            <a:ext cx="9144000" cy="3694800"/>
          </a:xfrm>
          <a:prstGeom prst="rect">
            <a:avLst/>
          </a:prstGeom>
        </p:spPr>
        <p:txBody>
          <a:bodyPr lIns="91425" tIns="91425" rIns="91425" bIns="91425" anchor="t" anchorCtr="0">
            <a:noAutofit/>
          </a:bodyPr>
          <a:lstStyle/>
          <a:p>
            <a:pPr marL="914400" lvl="0" indent="457200" rtl="0">
              <a:spcBef>
                <a:spcPts val="0"/>
              </a:spcBef>
              <a:buNone/>
            </a:pPr>
            <a:r>
              <a:rPr lang="en" sz="9600">
                <a:solidFill>
                  <a:srgbClr val="FF0000"/>
                </a:solidFill>
                <a:latin typeface="Yanone Kaffeesatz"/>
                <a:ea typeface="Yanone Kaffeesatz"/>
                <a:cs typeface="Yanone Kaffeesatz"/>
                <a:sym typeface="Yanone Kaffeesatz"/>
              </a:rPr>
              <a:t>3</a:t>
            </a:r>
            <a:r>
              <a:rPr lang="en" sz="9600">
                <a:latin typeface="Yanone Kaffeesatz"/>
                <a:ea typeface="Yanone Kaffeesatz"/>
                <a:cs typeface="Yanone Kaffeesatz"/>
                <a:sym typeface="Yanone Kaffeesatz"/>
              </a:rPr>
              <a:t> minutes to</a:t>
            </a:r>
          </a:p>
          <a:p>
            <a:pPr marL="914400" lvl="0" indent="0" rtl="0">
              <a:spcBef>
                <a:spcPts val="0"/>
              </a:spcBef>
              <a:buNone/>
            </a:pPr>
            <a:r>
              <a:rPr lang="en" sz="9600">
                <a:latin typeface="Yanone Kaffeesatz"/>
                <a:ea typeface="Yanone Kaffeesatz"/>
                <a:cs typeface="Yanone Kaffeesatz"/>
                <a:sym typeface="Yanone Kaffeesatz"/>
              </a:rPr>
              <a:t>categorize questions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784500"/>
          </a:xfrm>
          <a:prstGeom prst="rect">
            <a:avLst/>
          </a:prstGeom>
        </p:spPr>
        <p:txBody>
          <a:bodyPr lIns="91425" tIns="91425" rIns="91425" bIns="91425" anchor="t" anchorCtr="0">
            <a:noAutofit/>
          </a:bodyPr>
          <a:lstStyle/>
          <a:p>
            <a:pPr lvl="0" rtl="0">
              <a:spcBef>
                <a:spcPts val="0"/>
              </a:spcBef>
              <a:buNone/>
            </a:pPr>
            <a:r>
              <a:rPr lang="en" sz="3600">
                <a:solidFill>
                  <a:srgbClr val="FF0000"/>
                </a:solidFill>
                <a:latin typeface="Yanone Kaffeesatz"/>
                <a:ea typeface="Yanone Kaffeesatz"/>
                <a:cs typeface="Yanone Kaffeesatz"/>
                <a:sym typeface="Yanone Kaffeesatz"/>
              </a:rPr>
              <a:t>Step 4: </a:t>
            </a:r>
            <a:r>
              <a:rPr lang="en" sz="3600">
                <a:latin typeface="Yanone Kaffeesatz"/>
                <a:ea typeface="Yanone Kaffeesatz"/>
                <a:cs typeface="Yanone Kaffeesatz"/>
                <a:sym typeface="Yanone Kaffeesatz"/>
              </a:rPr>
              <a:t>Flip Questions</a:t>
            </a:r>
          </a:p>
        </p:txBody>
      </p:sp>
      <p:sp>
        <p:nvSpPr>
          <p:cNvPr id="189" name="Shape 189"/>
          <p:cNvSpPr txBox="1">
            <a:spLocks noGrp="1"/>
          </p:cNvSpPr>
          <p:nvPr>
            <p:ph type="body" idx="1"/>
          </p:nvPr>
        </p:nvSpPr>
        <p:spPr>
          <a:xfrm>
            <a:off x="540300" y="1388650"/>
            <a:ext cx="8520600" cy="3416400"/>
          </a:xfrm>
          <a:prstGeom prst="rect">
            <a:avLst/>
          </a:prstGeom>
        </p:spPr>
        <p:txBody>
          <a:bodyPr lIns="91425" tIns="91425" rIns="91425" bIns="91425" anchor="t" anchorCtr="0">
            <a:noAutofit/>
          </a:bodyPr>
          <a:lstStyle/>
          <a:p>
            <a:pPr lvl="0" algn="ctr" rtl="0">
              <a:spcBef>
                <a:spcPts val="0"/>
              </a:spcBef>
              <a:buNone/>
            </a:pPr>
            <a:r>
              <a:rPr lang="en" sz="6000">
                <a:solidFill>
                  <a:srgbClr val="434343"/>
                </a:solidFill>
                <a:latin typeface="Yanone Kaffeesatz"/>
                <a:ea typeface="Yanone Kaffeesatz"/>
                <a:cs typeface="Yanone Kaffeesatz"/>
                <a:sym typeface="Yanone Kaffeesatz"/>
              </a:rPr>
              <a:t>Open-Ended </a:t>
            </a:r>
            <a:br>
              <a:rPr lang="en" sz="6000">
                <a:solidFill>
                  <a:srgbClr val="434343"/>
                </a:solidFill>
                <a:latin typeface="Yanone Kaffeesatz"/>
                <a:ea typeface="Yanone Kaffeesatz"/>
                <a:cs typeface="Yanone Kaffeesatz"/>
                <a:sym typeface="Yanone Kaffeesatz"/>
              </a:rPr>
            </a:br>
            <a:r>
              <a:rPr lang="en" sz="6000">
                <a:solidFill>
                  <a:srgbClr val="434343"/>
                </a:solidFill>
                <a:latin typeface="Yanone Kaffeesatz"/>
                <a:ea typeface="Yanone Kaffeesatz"/>
                <a:cs typeface="Yanone Kaffeesatz"/>
                <a:sym typeface="Yanone Kaffeesatz"/>
              </a:rPr>
              <a:t>to</a:t>
            </a:r>
            <a:br>
              <a:rPr lang="en" sz="6000">
                <a:solidFill>
                  <a:srgbClr val="434343"/>
                </a:solidFill>
                <a:latin typeface="Yanone Kaffeesatz"/>
                <a:ea typeface="Yanone Kaffeesatz"/>
                <a:cs typeface="Yanone Kaffeesatz"/>
                <a:sym typeface="Yanone Kaffeesatz"/>
              </a:rPr>
            </a:br>
            <a:r>
              <a:rPr lang="en" sz="6000">
                <a:solidFill>
                  <a:srgbClr val="434343"/>
                </a:solidFill>
                <a:latin typeface="Yanone Kaffeesatz"/>
                <a:ea typeface="Yanone Kaffeesatz"/>
                <a:cs typeface="Yanone Kaffeesatz"/>
                <a:sym typeface="Yanone Kaffeesatz"/>
              </a:rPr>
              <a:t>Closed-Ended</a:t>
            </a:r>
          </a:p>
        </p:txBody>
      </p:sp>
      <p:pic>
        <p:nvPicPr>
          <p:cNvPr id="190" name="Shape 190" descr="arrow_curved_red_right.png"/>
          <p:cNvPicPr preferRelativeResize="0"/>
          <p:nvPr/>
        </p:nvPicPr>
        <p:blipFill>
          <a:blip r:embed="rId3">
            <a:alphaModFix/>
          </a:blip>
          <a:stretch>
            <a:fillRect/>
          </a:stretch>
        </p:blipFill>
        <p:spPr>
          <a:xfrm rot="-5400000">
            <a:off x="1224127" y="2345589"/>
            <a:ext cx="2370775" cy="1194125"/>
          </a:xfrm>
          <a:prstGeom prst="rect">
            <a:avLst/>
          </a:prstGeom>
          <a:noFill/>
          <a:ln>
            <a:noFill/>
          </a:ln>
        </p:spPr>
      </p:pic>
      <p:pic>
        <p:nvPicPr>
          <p:cNvPr id="191" name="Shape 191" descr="arrow_curved_red_right.png"/>
          <p:cNvPicPr preferRelativeResize="0"/>
          <p:nvPr/>
        </p:nvPicPr>
        <p:blipFill>
          <a:blip r:embed="rId3">
            <a:alphaModFix/>
          </a:blip>
          <a:stretch>
            <a:fillRect/>
          </a:stretch>
        </p:blipFill>
        <p:spPr>
          <a:xfrm rot="5400000">
            <a:off x="5937102" y="2054064"/>
            <a:ext cx="2370775" cy="11941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p:nvPr/>
        </p:nvSpPr>
        <p:spPr>
          <a:xfrm>
            <a:off x="1597075" y="700050"/>
            <a:ext cx="6131700" cy="3449100"/>
          </a:xfrm>
          <a:prstGeom prst="rect">
            <a:avLst/>
          </a:prstGeom>
          <a:solidFill>
            <a:srgbClr val="FFD966"/>
          </a:solidFill>
          <a:ln w="19050"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txBox="1">
            <a:spLocks noGrp="1"/>
          </p:cNvSpPr>
          <p:nvPr>
            <p:ph type="title"/>
          </p:nvPr>
        </p:nvSpPr>
        <p:spPr>
          <a:xfrm>
            <a:off x="457200" y="749825"/>
            <a:ext cx="9144000" cy="3694800"/>
          </a:xfrm>
          <a:prstGeom prst="rect">
            <a:avLst/>
          </a:prstGeom>
        </p:spPr>
        <p:txBody>
          <a:bodyPr lIns="91425" tIns="91425" rIns="91425" bIns="91425" anchor="t" anchorCtr="0">
            <a:noAutofit/>
          </a:bodyPr>
          <a:lstStyle/>
          <a:p>
            <a:pPr marL="914400" lvl="0" indent="457200" rtl="0">
              <a:spcBef>
                <a:spcPts val="0"/>
              </a:spcBef>
              <a:buNone/>
            </a:pPr>
            <a:r>
              <a:rPr lang="en" sz="9600">
                <a:solidFill>
                  <a:srgbClr val="FF0000"/>
                </a:solidFill>
                <a:latin typeface="Yanone Kaffeesatz"/>
                <a:ea typeface="Yanone Kaffeesatz"/>
                <a:cs typeface="Yanone Kaffeesatz"/>
                <a:sym typeface="Yanone Kaffeesatz"/>
              </a:rPr>
              <a:t>5</a:t>
            </a:r>
            <a:r>
              <a:rPr lang="en" sz="9600">
                <a:latin typeface="Yanone Kaffeesatz"/>
                <a:ea typeface="Yanone Kaffeesatz"/>
                <a:cs typeface="Yanone Kaffeesatz"/>
                <a:sym typeface="Yanone Kaffeesatz"/>
              </a:rPr>
              <a:t> minutes to</a:t>
            </a:r>
          </a:p>
          <a:p>
            <a:pPr marL="914400" lvl="0" indent="457200" rtl="0">
              <a:spcBef>
                <a:spcPts val="0"/>
              </a:spcBef>
              <a:buNone/>
            </a:pPr>
            <a:r>
              <a:rPr lang="en" sz="9600">
                <a:latin typeface="Yanone Kaffeesatz"/>
                <a:ea typeface="Yanone Kaffeesatz"/>
                <a:cs typeface="Yanone Kaffeesatz"/>
                <a:sym typeface="Yanone Kaffeesatz"/>
              </a:rPr>
              <a:t>flip questions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solidFill>
                  <a:srgbClr val="FF0000"/>
                </a:solidFill>
                <a:latin typeface="Yanone Kaffeesatz"/>
                <a:ea typeface="Yanone Kaffeesatz"/>
                <a:cs typeface="Yanone Kaffeesatz"/>
                <a:sym typeface="Yanone Kaffeesatz"/>
              </a:rPr>
              <a:t>Step 5:</a:t>
            </a:r>
            <a:r>
              <a:rPr lang="en" sz="3600">
                <a:latin typeface="Yanone Kaffeesatz"/>
                <a:ea typeface="Yanone Kaffeesatz"/>
                <a:cs typeface="Yanone Kaffeesatz"/>
                <a:sym typeface="Yanone Kaffeesatz"/>
              </a:rPr>
              <a:t> Prioritize Questions</a:t>
            </a:r>
          </a:p>
        </p:txBody>
      </p:sp>
      <p:sp>
        <p:nvSpPr>
          <p:cNvPr id="203" name="Shape 203"/>
          <p:cNvSpPr txBox="1">
            <a:spLocks noGrp="1"/>
          </p:cNvSpPr>
          <p:nvPr>
            <p:ph type="body" idx="1"/>
          </p:nvPr>
        </p:nvSpPr>
        <p:spPr>
          <a:xfrm>
            <a:off x="235500" y="1304875"/>
            <a:ext cx="8832300" cy="572700"/>
          </a:xfrm>
          <a:prstGeom prst="rect">
            <a:avLst/>
          </a:prstGeom>
        </p:spPr>
        <p:txBody>
          <a:bodyPr lIns="91425" tIns="91425" rIns="91425" bIns="91425" anchor="t" anchorCtr="0">
            <a:noAutofit/>
          </a:bodyPr>
          <a:lstStyle/>
          <a:p>
            <a:pPr lvl="0">
              <a:spcBef>
                <a:spcPts val="0"/>
              </a:spcBef>
              <a:buNone/>
            </a:pPr>
            <a:r>
              <a:rPr lang="en" sz="3000" i="1">
                <a:solidFill>
                  <a:srgbClr val="434343"/>
                </a:solidFill>
                <a:latin typeface="Yanone Kaffeesatz"/>
                <a:ea typeface="Yanone Kaffeesatz"/>
                <a:cs typeface="Yanone Kaffeesatz"/>
                <a:sym typeface="Yanone Kaffeesatz"/>
              </a:rPr>
              <a:t>Which questions will lead you towards deep learning and critical thinking?</a:t>
            </a:r>
          </a:p>
        </p:txBody>
      </p:sp>
      <p:grpSp>
        <p:nvGrpSpPr>
          <p:cNvPr id="204" name="Shape 204"/>
          <p:cNvGrpSpPr/>
          <p:nvPr/>
        </p:nvGrpSpPr>
        <p:grpSpPr>
          <a:xfrm>
            <a:off x="1781323" y="2333414"/>
            <a:ext cx="5268761" cy="2140986"/>
            <a:chOff x="1781323" y="2333414"/>
            <a:chExt cx="5268761" cy="2140986"/>
          </a:xfrm>
        </p:grpSpPr>
        <p:sp>
          <p:nvSpPr>
            <p:cNvPr id="205" name="Shape 205"/>
            <p:cNvSpPr/>
            <p:nvPr/>
          </p:nvSpPr>
          <p:spPr>
            <a:xfrm>
              <a:off x="1781323" y="2334621"/>
              <a:ext cx="2748073" cy="556883"/>
            </a:xfrm>
            <a:prstGeom prst="rect">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1781323" y="3135843"/>
              <a:ext cx="3512183" cy="556883"/>
            </a:xfrm>
            <a:prstGeom prst="rect">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1781323" y="3917517"/>
              <a:ext cx="4439225" cy="556883"/>
            </a:xfrm>
            <a:prstGeom prst="rect">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8" name="Shape 208"/>
            <p:cNvSpPr/>
            <p:nvPr/>
          </p:nvSpPr>
          <p:spPr>
            <a:xfrm>
              <a:off x="6204314" y="2333414"/>
              <a:ext cx="845770" cy="1484631"/>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734825" y="463450"/>
            <a:ext cx="8029800" cy="4010400"/>
          </a:xfrm>
          <a:prstGeom prst="rect">
            <a:avLst/>
          </a:prstGeom>
          <a:solidFill>
            <a:srgbClr val="FFD966"/>
          </a:solidFill>
          <a:ln w="19050"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4" name="Shape 214"/>
          <p:cNvSpPr txBox="1">
            <a:spLocks noGrp="1"/>
          </p:cNvSpPr>
          <p:nvPr>
            <p:ph type="title"/>
          </p:nvPr>
        </p:nvSpPr>
        <p:spPr>
          <a:xfrm>
            <a:off x="159300" y="749825"/>
            <a:ext cx="8520600" cy="3694800"/>
          </a:xfrm>
          <a:prstGeom prst="rect">
            <a:avLst/>
          </a:prstGeom>
        </p:spPr>
        <p:txBody>
          <a:bodyPr lIns="91425" tIns="91425" rIns="91425" bIns="91425" anchor="t" anchorCtr="0">
            <a:noAutofit/>
          </a:bodyPr>
          <a:lstStyle/>
          <a:p>
            <a:pPr marL="914400" lvl="0" indent="457200" rtl="0">
              <a:spcBef>
                <a:spcPts val="0"/>
              </a:spcBef>
              <a:buNone/>
            </a:pPr>
            <a:r>
              <a:rPr lang="en" sz="9600" dirty="0">
                <a:solidFill>
                  <a:srgbClr val="FF0000"/>
                </a:solidFill>
                <a:latin typeface="Yanone Kaffeesatz"/>
                <a:ea typeface="Yanone Kaffeesatz"/>
                <a:cs typeface="Yanone Kaffeesatz"/>
                <a:sym typeface="Yanone Kaffeesatz"/>
              </a:rPr>
              <a:t>2</a:t>
            </a:r>
            <a:r>
              <a:rPr lang="en" sz="9600" dirty="0" smtClean="0">
                <a:latin typeface="Yanone Kaffeesatz"/>
                <a:ea typeface="Yanone Kaffeesatz"/>
                <a:cs typeface="Yanone Kaffeesatz"/>
                <a:sym typeface="Yanone Kaffeesatz"/>
              </a:rPr>
              <a:t> </a:t>
            </a:r>
            <a:r>
              <a:rPr lang="en" sz="9600" dirty="0">
                <a:latin typeface="Yanone Kaffeesatz"/>
                <a:ea typeface="Yanone Kaffeesatz"/>
                <a:cs typeface="Yanone Kaffeesatz"/>
                <a:sym typeface="Yanone Kaffeesatz"/>
              </a:rPr>
              <a:t>minutes to prioritize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600">
                <a:solidFill>
                  <a:srgbClr val="FF0000"/>
                </a:solidFill>
                <a:latin typeface="Yanone Kaffeesatz"/>
                <a:ea typeface="Yanone Kaffeesatz"/>
                <a:cs typeface="Yanone Kaffeesatz"/>
                <a:sym typeface="Yanone Kaffeesatz"/>
              </a:rPr>
              <a:t>Step 6:</a:t>
            </a:r>
            <a:r>
              <a:rPr lang="en" sz="3600">
                <a:latin typeface="Yanone Kaffeesatz"/>
                <a:ea typeface="Yanone Kaffeesatz"/>
                <a:cs typeface="Yanone Kaffeesatz"/>
                <a:sym typeface="Yanone Kaffeesatz"/>
              </a:rPr>
              <a:t> Select your essential question </a:t>
            </a:r>
          </a:p>
        </p:txBody>
      </p:sp>
      <p:sp>
        <p:nvSpPr>
          <p:cNvPr id="220" name="Shape 220"/>
          <p:cNvSpPr/>
          <p:nvPr/>
        </p:nvSpPr>
        <p:spPr>
          <a:xfrm>
            <a:off x="4688150" y="1320650"/>
            <a:ext cx="2132700" cy="1932000"/>
          </a:xfrm>
          <a:prstGeom prst="wedgeRoundRectCallout">
            <a:avLst>
              <a:gd name="adj1" fmla="val -54706"/>
              <a:gd name="adj2" fmla="val 70127"/>
              <a:gd name="adj3" fmla="val 0"/>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2670250" y="1941000"/>
            <a:ext cx="1641600" cy="1566300"/>
          </a:xfrm>
          <a:prstGeom prst="wedgeRoundRectCallout">
            <a:avLst>
              <a:gd name="adj1" fmla="val 54029"/>
              <a:gd name="adj2" fmla="val 73279"/>
              <a:gd name="adj3" fmla="val 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p:nvPr/>
        </p:nvSpPr>
        <p:spPr>
          <a:xfrm>
            <a:off x="5114650" y="3767250"/>
            <a:ext cx="1166700" cy="1189800"/>
          </a:xfrm>
          <a:prstGeom prst="wedgeRoundRectCallout">
            <a:avLst>
              <a:gd name="adj1" fmla="val -92794"/>
              <a:gd name="adj2" fmla="val -50578"/>
              <a:gd name="adj3" fmla="val 0"/>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Reflection:</a:t>
            </a:r>
          </a:p>
        </p:txBody>
      </p:sp>
      <p:sp>
        <p:nvSpPr>
          <p:cNvPr id="234" name="Shape 23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dirty="0"/>
              <a:t>Going through this process will help you discover an area of specific interest that you can then “dive into”.</a:t>
            </a:r>
          </a:p>
          <a:p>
            <a:pPr marL="457200" lvl="0" indent="-228600" rtl="0">
              <a:spcBef>
                <a:spcPts val="0"/>
              </a:spcBef>
              <a:buAutoNum type="arabicPeriod"/>
            </a:pPr>
            <a:r>
              <a:rPr lang="en" dirty="0"/>
              <a:t>The goal is for you to come up with a question that is MEANINGFUL for your interests</a:t>
            </a:r>
            <a:r>
              <a:rPr lang="en" dirty="0" smtClean="0"/>
              <a:t>.</a:t>
            </a:r>
          </a:p>
          <a:p>
            <a:pPr marL="457200" lvl="0" indent="-228600" rtl="0">
              <a:spcBef>
                <a:spcPts val="0"/>
              </a:spcBef>
              <a:buAutoNum type="arabicPeriod"/>
            </a:pPr>
            <a:r>
              <a:rPr lang="en" dirty="0"/>
              <a:t> </a:t>
            </a:r>
            <a:r>
              <a:rPr lang="en" dirty="0" smtClean="0"/>
              <a:t>How does the idea of coming up with your own questions to answer make you feel?</a:t>
            </a:r>
          </a:p>
          <a:p>
            <a:pPr marL="228600" lvl="0" rtl="0">
              <a:spcBef>
                <a:spcPts val="0"/>
              </a:spcBef>
            </a:pPr>
            <a:endParaRPr lang="en" dirty="0"/>
          </a:p>
          <a:p>
            <a:pPr lvl="0">
              <a:spcBef>
                <a:spcPts val="0"/>
              </a:spcBef>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dirty="0"/>
              <a:t>Here are </a:t>
            </a:r>
            <a:r>
              <a:rPr lang="en" dirty="0" smtClean="0"/>
              <a:t>some sample inquiry questions:</a:t>
            </a:r>
            <a:endParaRPr lang="en" dirty="0"/>
          </a:p>
          <a:p>
            <a:pPr marL="228600" lvl="0"/>
            <a:r>
              <a:rPr lang="en" sz="2400" dirty="0" smtClean="0"/>
              <a:t>1. </a:t>
            </a:r>
            <a:r>
              <a:rPr lang="en" sz="2400" dirty="0" smtClean="0"/>
              <a:t>In what ways does art influence society?</a:t>
            </a:r>
            <a:r>
              <a:rPr lang="en" sz="2400" dirty="0" smtClean="0"/>
              <a:t/>
            </a:r>
            <a:br>
              <a:rPr lang="en" sz="2400" dirty="0" smtClean="0"/>
            </a:br>
            <a:r>
              <a:rPr lang="en" sz="2400" dirty="0" smtClean="0"/>
              <a:t>2. </a:t>
            </a:r>
            <a:r>
              <a:rPr lang="en" sz="2400" dirty="0" smtClean="0"/>
              <a:t> How did Louis Riel’s actions shape the future of Canada?</a:t>
            </a:r>
            <a:br>
              <a:rPr lang="en" sz="2400" dirty="0" smtClean="0"/>
            </a:br>
            <a:r>
              <a:rPr lang="en" sz="2400" dirty="0" smtClean="0"/>
              <a:t>3</a:t>
            </a:r>
            <a:r>
              <a:rPr lang="en" sz="2400" dirty="0" smtClean="0"/>
              <a:t>. </a:t>
            </a:r>
            <a:r>
              <a:rPr lang="en" sz="2400" dirty="0" smtClean="0"/>
              <a:t>To what extent does nutrition impact the performance of an athlete?</a:t>
            </a:r>
            <a:br>
              <a:rPr lang="en" sz="2400" dirty="0" smtClean="0"/>
            </a:br>
            <a:r>
              <a:rPr lang="en" sz="2400" dirty="0" smtClean="0"/>
              <a:t>4.  How can different pottery techniques be used to create unique pieces of art?</a:t>
            </a:r>
            <a:br>
              <a:rPr lang="en" sz="2400" dirty="0" smtClean="0"/>
            </a:br>
            <a:r>
              <a:rPr lang="en" sz="2400" dirty="0" smtClean="0"/>
              <a:t>5.  When is it necessary for a country to limit the individual freedoms of its citizens?</a:t>
            </a:r>
            <a:endParaRPr sz="2400" dirty="0"/>
          </a:p>
        </p:txBody>
      </p:sp>
      <p:sp>
        <p:nvSpPr>
          <p:cNvPr id="240" name="Shape 240"/>
          <p:cNvSpPr txBox="1">
            <a:spLocks noGrp="1"/>
          </p:cNvSpPr>
          <p:nvPr>
            <p:ph type="body" idx="1"/>
          </p:nvPr>
        </p:nvSpPr>
        <p:spPr>
          <a:xfrm flipH="1">
            <a:off x="8226049" y="4491318"/>
            <a:ext cx="75269" cy="421341"/>
          </a:xfrm>
          <a:prstGeom prst="rect">
            <a:avLst/>
          </a:prstGeom>
        </p:spPr>
        <p:txBody>
          <a:bodyPr lIns="91425" tIns="91425" rIns="91425" bIns="91425" anchor="t" anchorCtr="0">
            <a:noAutofit/>
          </a:bodyPr>
          <a:lstStyle/>
          <a:p>
            <a:pPr marL="228600" lvl="0" rtl="0">
              <a:spcBef>
                <a:spcPts val="0"/>
              </a:spcBef>
            </a:pPr>
            <a:endParaRPr lang="e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510149" y="2209500"/>
            <a:ext cx="8123700" cy="2052600"/>
          </a:xfrm>
          <a:prstGeom prst="rect">
            <a:avLst/>
          </a:prstGeom>
        </p:spPr>
        <p:txBody>
          <a:bodyPr lIns="91425" tIns="91425" rIns="91425" bIns="91425" anchor="b" anchorCtr="0">
            <a:noAutofit/>
          </a:bodyPr>
          <a:lstStyle/>
          <a:p>
            <a:pPr lvl="0" rtl="0">
              <a:spcBef>
                <a:spcPts val="0"/>
              </a:spcBef>
              <a:buNone/>
            </a:pPr>
            <a:r>
              <a:rPr lang="en">
                <a:latin typeface="Yanone Kaffeesatz"/>
                <a:ea typeface="Yanone Kaffeesatz"/>
                <a:cs typeface="Yanone Kaffeesatz"/>
                <a:sym typeface="Yanone Kaffeesatz"/>
              </a:rPr>
              <a:t>Asking Essential Questions</a:t>
            </a:r>
            <a:br>
              <a:rPr lang="en">
                <a:latin typeface="Yanone Kaffeesatz"/>
                <a:ea typeface="Yanone Kaffeesatz"/>
                <a:cs typeface="Yanone Kaffeesatz"/>
                <a:sym typeface="Yanone Kaffeesatz"/>
              </a:rPr>
            </a:br>
            <a:r>
              <a:rPr lang="en">
                <a:solidFill>
                  <a:srgbClr val="FF0000"/>
                </a:solidFill>
                <a:latin typeface="Yanone Kaffeesatz"/>
                <a:ea typeface="Yanone Kaffeesatz"/>
                <a:cs typeface="Yanone Kaffeesatz"/>
                <a:sym typeface="Yanone Kaffeesatz"/>
              </a:rPr>
              <a:t>Activity</a:t>
            </a:r>
          </a:p>
          <a:p>
            <a:pPr lvl="0" rtl="0">
              <a:spcBef>
                <a:spcPts val="0"/>
              </a:spcBef>
              <a:buNone/>
            </a:pPr>
            <a:endParaRPr sz="600">
              <a:solidFill>
                <a:srgbClr val="FF0000"/>
              </a:solidFill>
              <a:latin typeface="Yanone Kaffeesatz"/>
              <a:ea typeface="Yanone Kaffeesatz"/>
              <a:cs typeface="Yanone Kaffeesatz"/>
              <a:sym typeface="Yanone Kaffeesatz"/>
            </a:endParaRPr>
          </a:p>
          <a:p>
            <a:pPr lvl="0" rtl="0">
              <a:spcBef>
                <a:spcPts val="0"/>
              </a:spcBef>
              <a:buNone/>
            </a:pPr>
            <a:endParaRPr sz="600">
              <a:solidFill>
                <a:srgbClr val="FF0000"/>
              </a:solidFill>
              <a:latin typeface="Yanone Kaffeesatz"/>
              <a:ea typeface="Yanone Kaffeesatz"/>
              <a:cs typeface="Yanone Kaffeesatz"/>
              <a:sym typeface="Yanone Kaffeesatz"/>
            </a:endParaRPr>
          </a:p>
          <a:p>
            <a:pPr lvl="0" rtl="0">
              <a:spcBef>
                <a:spcPts val="0"/>
              </a:spcBef>
              <a:buNone/>
            </a:pPr>
            <a:endParaRPr sz="600">
              <a:solidFill>
                <a:srgbClr val="FF0000"/>
              </a:solidFill>
              <a:latin typeface="Yanone Kaffeesatz"/>
              <a:ea typeface="Yanone Kaffeesatz"/>
              <a:cs typeface="Yanone Kaffeesatz"/>
              <a:sym typeface="Yanone Kaffeesatz"/>
            </a:endParaRPr>
          </a:p>
          <a:p>
            <a:pPr lvl="0" rtl="0">
              <a:spcBef>
                <a:spcPts val="0"/>
              </a:spcBef>
              <a:buNone/>
            </a:pPr>
            <a:endParaRPr sz="600">
              <a:solidFill>
                <a:srgbClr val="000000"/>
              </a:solidFill>
              <a:latin typeface="Yanone Kaffeesatz"/>
              <a:ea typeface="Yanone Kaffeesatz"/>
              <a:cs typeface="Yanone Kaffeesatz"/>
              <a:sym typeface="Yanone Kaffeesatz"/>
            </a:endParaRPr>
          </a:p>
          <a:p>
            <a:pPr lvl="0">
              <a:spcBef>
                <a:spcPts val="0"/>
              </a:spcBef>
              <a:buNone/>
            </a:pPr>
            <a:endParaRPr sz="3600">
              <a:solidFill>
                <a:srgbClr val="000000"/>
              </a:solidFill>
              <a:latin typeface="Yanone Kaffeesatz"/>
              <a:ea typeface="Yanone Kaffeesatz"/>
              <a:cs typeface="Yanone Kaffeesatz"/>
              <a:sym typeface="Yanone Kaffeesatz"/>
            </a:endParaRPr>
          </a:p>
          <a:p>
            <a:pPr lvl="0" algn="l" rtl="0">
              <a:spcBef>
                <a:spcPts val="0"/>
              </a:spcBef>
              <a:buNone/>
            </a:pPr>
            <a:r>
              <a:rPr lang="en">
                <a:solidFill>
                  <a:srgbClr val="000000"/>
                </a:solidFill>
                <a:latin typeface="Yanone Kaffeesatz"/>
                <a:ea typeface="Yanone Kaffeesatz"/>
                <a:cs typeface="Yanone Kaffeesatz"/>
                <a:sym typeface="Yanone Kaffeesatz"/>
              </a:rPr>
              <a:t>How to turn your topic into a question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0"/>
            <a:ext cx="8520600" cy="672300"/>
          </a:xfrm>
          <a:prstGeom prst="rect">
            <a:avLst/>
          </a:prstGeom>
        </p:spPr>
        <p:txBody>
          <a:bodyPr lIns="91425" tIns="91425" rIns="91425" bIns="91425" anchor="t" anchorCtr="0">
            <a:noAutofit/>
          </a:bodyPr>
          <a:lstStyle/>
          <a:p>
            <a:pPr lvl="0">
              <a:spcBef>
                <a:spcPts val="0"/>
              </a:spcBef>
              <a:buNone/>
            </a:pPr>
            <a:r>
              <a:rPr lang="en" sz="3600">
                <a:solidFill>
                  <a:srgbClr val="FF0000"/>
                </a:solidFill>
                <a:latin typeface="Yanone Kaffeesatz"/>
                <a:ea typeface="Yanone Kaffeesatz"/>
                <a:cs typeface="Yanone Kaffeesatz"/>
                <a:sym typeface="Yanone Kaffeesatz"/>
              </a:rPr>
              <a:t>Essential Question Process</a:t>
            </a:r>
          </a:p>
        </p:txBody>
      </p:sp>
      <p:sp>
        <p:nvSpPr>
          <p:cNvPr id="128" name="Shape 128"/>
          <p:cNvSpPr txBox="1">
            <a:spLocks noGrp="1"/>
          </p:cNvSpPr>
          <p:nvPr>
            <p:ph type="body" idx="1"/>
          </p:nvPr>
        </p:nvSpPr>
        <p:spPr>
          <a:xfrm>
            <a:off x="311700" y="735300"/>
            <a:ext cx="8520600" cy="3990900"/>
          </a:xfrm>
          <a:prstGeom prst="rect">
            <a:avLst/>
          </a:prstGeom>
        </p:spPr>
        <p:txBody>
          <a:bodyPr lIns="91425" tIns="91425" rIns="91425" bIns="91425" anchor="t" anchorCtr="0">
            <a:noAutofit/>
          </a:bodyPr>
          <a:lstStyle/>
          <a:p>
            <a:pPr marL="457200" lvl="0" indent="-457200" rtl="0">
              <a:spcBef>
                <a:spcPts val="0"/>
              </a:spcBef>
              <a:buClr>
                <a:srgbClr val="000000"/>
              </a:buClr>
              <a:buSzPct val="100000"/>
              <a:buFont typeface="Yanone Kaffeesatz"/>
              <a:buAutoNum type="arabicPeriod"/>
            </a:pPr>
            <a:r>
              <a:rPr lang="en" sz="2800" dirty="0">
                <a:solidFill>
                  <a:srgbClr val="000000"/>
                </a:solidFill>
                <a:latin typeface="Yanone Kaffeesatz"/>
                <a:ea typeface="Yanone Kaffeesatz"/>
                <a:cs typeface="Yanone Kaffeesatz"/>
                <a:sym typeface="Yanone Kaffeesatz"/>
              </a:rPr>
              <a:t>Choose a question focus </a:t>
            </a:r>
          </a:p>
          <a:p>
            <a:pPr marL="457200" lvl="0" indent="-457200" rtl="0">
              <a:spcBef>
                <a:spcPts val="0"/>
              </a:spcBef>
              <a:buClr>
                <a:srgbClr val="000000"/>
              </a:buClr>
              <a:buSzPct val="100000"/>
              <a:buFont typeface="Yanone Kaffeesatz"/>
              <a:buAutoNum type="arabicPeriod"/>
            </a:pPr>
            <a:r>
              <a:rPr lang="en" sz="2800" dirty="0">
                <a:solidFill>
                  <a:srgbClr val="000000"/>
                </a:solidFill>
                <a:latin typeface="Yanone Kaffeesatz"/>
                <a:ea typeface="Yanone Kaffeesatz"/>
                <a:cs typeface="Yanone Kaffeesatz"/>
                <a:sym typeface="Yanone Kaffeesatz"/>
              </a:rPr>
              <a:t>Produce questions</a:t>
            </a:r>
          </a:p>
          <a:p>
            <a:pPr marL="457200" lvl="0" indent="-457200" rtl="0">
              <a:spcBef>
                <a:spcPts val="0"/>
              </a:spcBef>
              <a:buClr>
                <a:srgbClr val="000000"/>
              </a:buClr>
              <a:buSzPct val="100000"/>
              <a:buFont typeface="Yanone Kaffeesatz"/>
              <a:buAutoNum type="arabicPeriod"/>
            </a:pPr>
            <a:r>
              <a:rPr lang="en" sz="2800" dirty="0">
                <a:solidFill>
                  <a:srgbClr val="000000"/>
                </a:solidFill>
                <a:latin typeface="Yanone Kaffeesatz"/>
                <a:ea typeface="Yanone Kaffeesatz"/>
                <a:cs typeface="Yanone Kaffeesatz"/>
                <a:sym typeface="Yanone Kaffeesatz"/>
              </a:rPr>
              <a:t>Look at closed vs open-ended questions</a:t>
            </a:r>
          </a:p>
          <a:p>
            <a:pPr marL="457200" lvl="0" indent="-457200" rtl="0">
              <a:spcBef>
                <a:spcPts val="0"/>
              </a:spcBef>
              <a:buClr>
                <a:srgbClr val="000000"/>
              </a:buClr>
              <a:buSzPct val="100000"/>
              <a:buFont typeface="Yanone Kaffeesatz"/>
              <a:buAutoNum type="arabicPeriod"/>
            </a:pPr>
            <a:r>
              <a:rPr lang="en" sz="2800" dirty="0">
                <a:solidFill>
                  <a:srgbClr val="000000"/>
                </a:solidFill>
                <a:latin typeface="Yanone Kaffeesatz"/>
                <a:ea typeface="Yanone Kaffeesatz"/>
                <a:cs typeface="Yanone Kaffeesatz"/>
                <a:sym typeface="Yanone Kaffeesatz"/>
              </a:rPr>
              <a:t>Flip questions</a:t>
            </a:r>
          </a:p>
          <a:p>
            <a:pPr marL="457200" lvl="0" indent="-457200" rtl="0">
              <a:spcBef>
                <a:spcPts val="0"/>
              </a:spcBef>
              <a:buClr>
                <a:srgbClr val="000000"/>
              </a:buClr>
              <a:buSzPct val="100000"/>
              <a:buFont typeface="Yanone Kaffeesatz"/>
              <a:buAutoNum type="arabicPeriod"/>
            </a:pPr>
            <a:r>
              <a:rPr lang="en" sz="2800" dirty="0">
                <a:solidFill>
                  <a:schemeClr val="dk1"/>
                </a:solidFill>
                <a:latin typeface="Yanone Kaffeesatz"/>
                <a:ea typeface="Yanone Kaffeesatz"/>
                <a:cs typeface="Yanone Kaffeesatz"/>
                <a:sym typeface="Yanone Kaffeesatz"/>
              </a:rPr>
              <a:t>Prioritize questions</a:t>
            </a:r>
          </a:p>
          <a:p>
            <a:pPr marL="457200" lvl="0" indent="-457200" rtl="0">
              <a:spcBef>
                <a:spcPts val="0"/>
              </a:spcBef>
              <a:buClr>
                <a:schemeClr val="dk1"/>
              </a:buClr>
              <a:buSzPct val="100000"/>
              <a:buFont typeface="Yanone Kaffeesatz"/>
              <a:buAutoNum type="arabicPeriod"/>
            </a:pPr>
            <a:r>
              <a:rPr lang="en" sz="2800" dirty="0">
                <a:solidFill>
                  <a:schemeClr val="dk1"/>
                </a:solidFill>
                <a:latin typeface="Yanone Kaffeesatz"/>
                <a:ea typeface="Yanone Kaffeesatz"/>
                <a:cs typeface="Yanone Kaffeesatz"/>
                <a:sym typeface="Yanone Kaffeesatz"/>
              </a:rPr>
              <a:t>Select your essential question</a:t>
            </a:r>
          </a:p>
        </p:txBody>
      </p:sp>
      <p:grpSp>
        <p:nvGrpSpPr>
          <p:cNvPr id="129" name="Shape 129"/>
          <p:cNvGrpSpPr/>
          <p:nvPr/>
        </p:nvGrpSpPr>
        <p:grpSpPr>
          <a:xfrm>
            <a:off x="5269332" y="500853"/>
            <a:ext cx="3787240" cy="4539820"/>
            <a:chOff x="5842977" y="1041125"/>
            <a:chExt cx="3224830" cy="3575787"/>
          </a:xfrm>
        </p:grpSpPr>
        <p:sp>
          <p:nvSpPr>
            <p:cNvPr id="130" name="Shape 130"/>
            <p:cNvSpPr/>
            <p:nvPr/>
          </p:nvSpPr>
          <p:spPr>
            <a:xfrm>
              <a:off x="5842977" y="1041125"/>
              <a:ext cx="827999" cy="840600"/>
            </a:xfrm>
            <a:prstGeom prst="curvedRightArrow">
              <a:avLst>
                <a:gd name="adj1" fmla="val 25000"/>
                <a:gd name="adj2" fmla="val 50000"/>
                <a:gd name="adj3" fmla="val 25000"/>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6764023" y="1690301"/>
              <a:ext cx="828000" cy="840600"/>
            </a:xfrm>
            <a:prstGeom prst="curvedRight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7699788" y="2377209"/>
              <a:ext cx="828000" cy="840600"/>
            </a:xfrm>
            <a:prstGeom prst="curvedRightArrow">
              <a:avLst>
                <a:gd name="adj1" fmla="val 25000"/>
                <a:gd name="adj2" fmla="val 50000"/>
                <a:gd name="adj3" fmla="val 25000"/>
              </a:avLst>
            </a:prstGeom>
            <a:solidFill>
              <a:srgbClr val="43434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33" name="Shape 133"/>
            <p:cNvPicPr preferRelativeResize="0"/>
            <p:nvPr/>
          </p:nvPicPr>
          <p:blipFill>
            <a:blip r:embed="rId3">
              <a:alphaModFix/>
            </a:blip>
            <a:stretch>
              <a:fillRect/>
            </a:stretch>
          </p:blipFill>
          <p:spPr>
            <a:xfrm>
              <a:off x="7789410" y="3338518"/>
              <a:ext cx="1278397" cy="1278394"/>
            </a:xfrm>
            <a:prstGeom prst="rect">
              <a:avLst/>
            </a:prstGeom>
            <a:noFill/>
            <a:ln>
              <a:noFill/>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276000" y="1350594"/>
            <a:ext cx="8405100" cy="639571"/>
          </a:xfrm>
          <a:prstGeom prst="rect">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txBox="1">
            <a:spLocks noGrp="1"/>
          </p:cNvSpPr>
          <p:nvPr>
            <p:ph type="title"/>
          </p:nvPr>
        </p:nvSpPr>
        <p:spPr>
          <a:xfrm>
            <a:off x="311700" y="445025"/>
            <a:ext cx="8520600" cy="771900"/>
          </a:xfrm>
          <a:prstGeom prst="rect">
            <a:avLst/>
          </a:prstGeom>
        </p:spPr>
        <p:txBody>
          <a:bodyPr lIns="91425" tIns="91425" rIns="91425" bIns="91425" anchor="t" anchorCtr="0">
            <a:noAutofit/>
          </a:bodyPr>
          <a:lstStyle/>
          <a:p>
            <a:pPr lvl="0" rtl="0">
              <a:spcBef>
                <a:spcPts val="0"/>
              </a:spcBef>
              <a:buNone/>
            </a:pPr>
            <a:r>
              <a:rPr lang="en" sz="3600" dirty="0">
                <a:solidFill>
                  <a:srgbClr val="FF0000"/>
                </a:solidFill>
                <a:latin typeface="Yanone Kaffeesatz"/>
                <a:ea typeface="Yanone Kaffeesatz"/>
                <a:cs typeface="Yanone Kaffeesatz"/>
                <a:sym typeface="Yanone Kaffeesatz"/>
              </a:rPr>
              <a:t>Step 1: </a:t>
            </a:r>
            <a:r>
              <a:rPr lang="en" sz="3600" dirty="0" smtClean="0">
                <a:latin typeface="Yanone Kaffeesatz"/>
                <a:ea typeface="Yanone Kaffeesatz"/>
                <a:cs typeface="Yanone Kaffeesatz"/>
                <a:sym typeface="Yanone Kaffeesatz"/>
              </a:rPr>
              <a:t>Recall </a:t>
            </a:r>
            <a:r>
              <a:rPr lang="en" sz="3600" dirty="0" smtClean="0">
                <a:latin typeface="Yanone Kaffeesatz"/>
                <a:ea typeface="Yanone Kaffeesatz"/>
                <a:cs typeface="Yanone Kaffeesatz"/>
                <a:sym typeface="Yanone Kaffeesatz"/>
              </a:rPr>
              <a:t>your Area of Focus</a:t>
            </a:r>
            <a:r>
              <a:rPr lang="en" sz="3600" dirty="0">
                <a:latin typeface="Yanone Kaffeesatz"/>
                <a:ea typeface="Yanone Kaffeesatz"/>
                <a:cs typeface="Yanone Kaffeesatz"/>
                <a:sym typeface="Yanone Kaffeesatz"/>
              </a:rPr>
              <a:t>	</a:t>
            </a:r>
            <a:r>
              <a:rPr lang="en" sz="3600" dirty="0" smtClean="0">
                <a:latin typeface="Yanone Kaffeesatz"/>
                <a:ea typeface="Yanone Kaffeesatz"/>
                <a:cs typeface="Yanone Kaffeesatz"/>
                <a:sym typeface="Yanone Kaffeesatz"/>
              </a:rPr>
              <a:t>from way back in Sept.</a:t>
            </a:r>
            <a:endParaRPr lang="en" sz="3600" dirty="0">
              <a:latin typeface="Yanone Kaffeesatz"/>
              <a:ea typeface="Yanone Kaffeesatz"/>
              <a:cs typeface="Yanone Kaffeesatz"/>
              <a:sym typeface="Yanone Kaffeesatz"/>
            </a:endParaRPr>
          </a:p>
        </p:txBody>
      </p:sp>
      <p:sp>
        <p:nvSpPr>
          <p:cNvPr id="140" name="Shape 140"/>
          <p:cNvSpPr txBox="1">
            <a:spLocks noGrp="1"/>
          </p:cNvSpPr>
          <p:nvPr>
            <p:ph type="body" idx="1"/>
          </p:nvPr>
        </p:nvSpPr>
        <p:spPr>
          <a:xfrm>
            <a:off x="311700" y="1304875"/>
            <a:ext cx="8520600" cy="45719"/>
          </a:xfrm>
          <a:prstGeom prst="rect">
            <a:avLst/>
          </a:prstGeom>
        </p:spPr>
        <p:txBody>
          <a:bodyPr lIns="91425" tIns="91425" rIns="91425" bIns="91425" anchor="t" anchorCtr="0">
            <a:noAutofit/>
          </a:bodyPr>
          <a:lstStyle/>
          <a:p>
            <a:pPr lvl="0">
              <a:spcBef>
                <a:spcPts val="0"/>
              </a:spcBef>
              <a:buNone/>
            </a:pPr>
            <a:r>
              <a:rPr lang="en" sz="3300" dirty="0" smtClean="0">
                <a:solidFill>
                  <a:srgbClr val="000000"/>
                </a:solidFill>
                <a:latin typeface="Yanone Kaffeesatz"/>
                <a:ea typeface="Yanone Kaffeesatz"/>
                <a:cs typeface="Yanone Kaffeesatz"/>
                <a:sym typeface="Yanone Kaffeesatz"/>
              </a:rPr>
              <a:t>For </a:t>
            </a:r>
            <a:r>
              <a:rPr lang="en" sz="3300" dirty="0">
                <a:solidFill>
                  <a:srgbClr val="000000"/>
                </a:solidFill>
                <a:latin typeface="Yanone Kaffeesatz"/>
                <a:ea typeface="Yanone Kaffeesatz"/>
                <a:cs typeface="Yanone Kaffeesatz"/>
                <a:sym typeface="Yanone Kaffeesatz"/>
              </a:rPr>
              <a:t>example: </a:t>
            </a:r>
            <a:r>
              <a:rPr lang="en" sz="3300" dirty="0" smtClean="0">
                <a:solidFill>
                  <a:srgbClr val="000000"/>
                </a:solidFill>
                <a:latin typeface="Yanone Kaffeesatz"/>
                <a:ea typeface="Yanone Kaffeesatz"/>
                <a:cs typeface="Yanone Kaffeesatz"/>
                <a:sym typeface="Yanone Kaffeesatz"/>
              </a:rPr>
              <a:t>The world’s wetlands are in danger.</a:t>
            </a:r>
            <a:endParaRPr lang="en" sz="2200" i="1" dirty="0">
              <a:solidFill>
                <a:srgbClr val="000000"/>
              </a:solidFill>
              <a:latin typeface="Yanone Kaffeesatz"/>
              <a:ea typeface="Yanone Kaffeesatz"/>
              <a:cs typeface="Yanone Kaffeesatz"/>
              <a:sym typeface="Yanone Kaffeesatz"/>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3600">
                <a:solidFill>
                  <a:srgbClr val="FF0000"/>
                </a:solidFill>
                <a:latin typeface="Yanone Kaffeesatz"/>
                <a:ea typeface="Yanone Kaffeesatz"/>
                <a:cs typeface="Yanone Kaffeesatz"/>
                <a:sym typeface="Yanone Kaffeesatz"/>
              </a:rPr>
              <a:t>Step 2:</a:t>
            </a:r>
            <a:r>
              <a:rPr lang="en" sz="3600">
                <a:latin typeface="Yanone Kaffeesatz"/>
                <a:ea typeface="Yanone Kaffeesatz"/>
                <a:cs typeface="Yanone Kaffeesatz"/>
                <a:sym typeface="Yanone Kaffeesatz"/>
              </a:rPr>
              <a:t> Ask and Share Questions</a:t>
            </a:r>
          </a:p>
        </p:txBody>
      </p:sp>
      <p:sp>
        <p:nvSpPr>
          <p:cNvPr id="152" name="Shape 152"/>
          <p:cNvSpPr txBox="1">
            <a:spLocks noGrp="1"/>
          </p:cNvSpPr>
          <p:nvPr>
            <p:ph type="body" idx="1"/>
          </p:nvPr>
        </p:nvSpPr>
        <p:spPr>
          <a:xfrm>
            <a:off x="311700" y="1228675"/>
            <a:ext cx="6011099" cy="3416400"/>
          </a:xfrm>
          <a:prstGeom prst="rect">
            <a:avLst/>
          </a:prstGeom>
        </p:spPr>
        <p:txBody>
          <a:bodyPr lIns="91425" tIns="91425" rIns="91425" bIns="91425" anchor="t" anchorCtr="0">
            <a:noAutofit/>
          </a:bodyPr>
          <a:lstStyle/>
          <a:p>
            <a:pPr lvl="0">
              <a:spcBef>
                <a:spcPts val="0"/>
              </a:spcBef>
              <a:buNone/>
            </a:pPr>
            <a:r>
              <a:rPr lang="en" sz="3500" dirty="0">
                <a:solidFill>
                  <a:srgbClr val="434343"/>
                </a:solidFill>
                <a:latin typeface="Yanone Kaffeesatz"/>
                <a:ea typeface="Yanone Kaffeesatz"/>
                <a:cs typeface="Yanone Kaffeesatz"/>
                <a:sym typeface="Yanone Kaffeesatz"/>
              </a:rPr>
              <a:t>-Ask and list as many questions as possible about your focus area.</a:t>
            </a:r>
          </a:p>
          <a:p>
            <a:pPr lvl="0">
              <a:spcBef>
                <a:spcPts val="0"/>
              </a:spcBef>
              <a:buNone/>
            </a:pPr>
            <a:r>
              <a:rPr lang="en" sz="2500" dirty="0">
                <a:solidFill>
                  <a:srgbClr val="434343"/>
                </a:solidFill>
                <a:latin typeface="Yanone Kaffeesatz"/>
                <a:ea typeface="Yanone Kaffeesatz"/>
                <a:cs typeface="Yanone Kaffeesatz"/>
                <a:sym typeface="Yanone Kaffeesatz"/>
              </a:rPr>
              <a:t>Ex. What is a </a:t>
            </a:r>
            <a:r>
              <a:rPr lang="en" sz="2500" dirty="0" smtClean="0">
                <a:solidFill>
                  <a:srgbClr val="434343"/>
                </a:solidFill>
                <a:latin typeface="Yanone Kaffeesatz"/>
                <a:ea typeface="Yanone Kaffeesatz"/>
                <a:cs typeface="Yanone Kaffeesatz"/>
                <a:sym typeface="Yanone Kaffeesatz"/>
              </a:rPr>
              <a:t>wetland?  </a:t>
            </a:r>
            <a:r>
              <a:rPr lang="en" sz="2500" dirty="0">
                <a:solidFill>
                  <a:srgbClr val="434343"/>
                </a:solidFill>
                <a:latin typeface="Yanone Kaffeesatz"/>
                <a:ea typeface="Yanone Kaffeesatz"/>
                <a:cs typeface="Yanone Kaffeesatz"/>
                <a:sym typeface="Yanone Kaffeesatz"/>
              </a:rPr>
              <a:t>How </a:t>
            </a:r>
            <a:r>
              <a:rPr lang="en" sz="2500" dirty="0" smtClean="0">
                <a:solidFill>
                  <a:srgbClr val="434343"/>
                </a:solidFill>
                <a:latin typeface="Yanone Kaffeesatz"/>
                <a:ea typeface="Yanone Kaffeesatz"/>
                <a:cs typeface="Yanone Kaffeesatz"/>
                <a:sym typeface="Yanone Kaffeesatz"/>
              </a:rPr>
              <a:t>do wetlands form? </a:t>
            </a:r>
            <a:r>
              <a:rPr lang="en" sz="3500" dirty="0" smtClean="0">
                <a:solidFill>
                  <a:srgbClr val="434343"/>
                </a:solidFill>
                <a:latin typeface="Yanone Kaffeesatz"/>
                <a:ea typeface="Yanone Kaffeesatz"/>
                <a:cs typeface="Yanone Kaffeesatz"/>
                <a:sym typeface="Yanone Kaffeesatz"/>
              </a:rPr>
              <a:t>  </a:t>
            </a:r>
            <a:r>
              <a:rPr lang="en" sz="3500" dirty="0">
                <a:solidFill>
                  <a:srgbClr val="434343"/>
                </a:solidFill>
                <a:latin typeface="Yanone Kaffeesatz"/>
                <a:ea typeface="Yanone Kaffeesatz"/>
                <a:cs typeface="Yanone Kaffeesatz"/>
                <a:sym typeface="Yanone Kaffeesatz"/>
              </a:rPr>
              <a:t/>
            </a:r>
            <a:br>
              <a:rPr lang="en" sz="3500" dirty="0">
                <a:solidFill>
                  <a:srgbClr val="434343"/>
                </a:solidFill>
                <a:latin typeface="Yanone Kaffeesatz"/>
                <a:ea typeface="Yanone Kaffeesatz"/>
                <a:cs typeface="Yanone Kaffeesatz"/>
                <a:sym typeface="Yanone Kaffeesatz"/>
              </a:rPr>
            </a:br>
            <a:r>
              <a:rPr lang="en" sz="3500" dirty="0">
                <a:solidFill>
                  <a:srgbClr val="434343"/>
                </a:solidFill>
                <a:latin typeface="Yanone Kaffeesatz"/>
                <a:ea typeface="Yanone Kaffeesatz"/>
                <a:cs typeface="Yanone Kaffeesatz"/>
                <a:sym typeface="Yanone Kaffeesatz"/>
              </a:rPr>
              <a:t>-List questions as they were posed, don’t stop to judge, edit or revise questions!</a:t>
            </a:r>
            <a:br>
              <a:rPr lang="en" sz="3500" dirty="0">
                <a:solidFill>
                  <a:srgbClr val="434343"/>
                </a:solidFill>
                <a:latin typeface="Yanone Kaffeesatz"/>
                <a:ea typeface="Yanone Kaffeesatz"/>
                <a:cs typeface="Yanone Kaffeesatz"/>
                <a:sym typeface="Yanone Kaffeesatz"/>
              </a:rPr>
            </a:br>
            <a:r>
              <a:rPr lang="en" sz="3500" dirty="0">
                <a:solidFill>
                  <a:srgbClr val="434343"/>
                </a:solidFill>
                <a:latin typeface="Yanone Kaffeesatz"/>
                <a:ea typeface="Yanone Kaffeesatz"/>
                <a:cs typeface="Yanone Kaffeesatz"/>
                <a:sym typeface="Yanone Kaffeesatz"/>
              </a:rPr>
              <a:t>-Flip any statements into questions</a:t>
            </a:r>
          </a:p>
        </p:txBody>
      </p:sp>
      <p:sp>
        <p:nvSpPr>
          <p:cNvPr id="153" name="Shape 153"/>
          <p:cNvSpPr/>
          <p:nvPr/>
        </p:nvSpPr>
        <p:spPr>
          <a:xfrm>
            <a:off x="6536700" y="1344175"/>
            <a:ext cx="2295600" cy="1342200"/>
          </a:xfrm>
          <a:prstGeom prst="cloudCallout">
            <a:avLst>
              <a:gd name="adj1" fmla="val -46721"/>
              <a:gd name="adj2" fmla="val 89266"/>
            </a:avLst>
          </a:prstGeom>
          <a:solidFill>
            <a:srgbClr val="F1C23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1C23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633675" y="615850"/>
            <a:ext cx="7932900" cy="3778800"/>
          </a:xfrm>
          <a:prstGeom prst="rect">
            <a:avLst/>
          </a:prstGeom>
          <a:solidFill>
            <a:srgbClr val="FFD966"/>
          </a:solidFill>
          <a:ln w="19050"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9" name="Shape 159"/>
          <p:cNvSpPr txBox="1">
            <a:spLocks noGrp="1"/>
          </p:cNvSpPr>
          <p:nvPr>
            <p:ph type="title"/>
          </p:nvPr>
        </p:nvSpPr>
        <p:spPr>
          <a:xfrm>
            <a:off x="616500" y="749825"/>
            <a:ext cx="8520600" cy="3694800"/>
          </a:xfrm>
          <a:prstGeom prst="rect">
            <a:avLst/>
          </a:prstGeom>
        </p:spPr>
        <p:txBody>
          <a:bodyPr lIns="91425" tIns="91425" rIns="91425" bIns="91425" anchor="t" anchorCtr="0">
            <a:noAutofit/>
          </a:bodyPr>
          <a:lstStyle/>
          <a:p>
            <a:pPr marL="914400" lvl="0" indent="457200" rtl="0">
              <a:spcBef>
                <a:spcPts val="0"/>
              </a:spcBef>
              <a:buNone/>
            </a:pPr>
            <a:r>
              <a:rPr lang="en" sz="9600">
                <a:solidFill>
                  <a:srgbClr val="FF0000"/>
                </a:solidFill>
                <a:latin typeface="Yanone Kaffeesatz"/>
                <a:ea typeface="Yanone Kaffeesatz"/>
                <a:cs typeface="Yanone Kaffeesatz"/>
                <a:sym typeface="Yanone Kaffeesatz"/>
              </a:rPr>
              <a:t>5</a:t>
            </a:r>
            <a:r>
              <a:rPr lang="en" sz="9600">
                <a:latin typeface="Yanone Kaffeesatz"/>
                <a:ea typeface="Yanone Kaffeesatz"/>
                <a:cs typeface="Yanone Kaffeesatz"/>
                <a:sym typeface="Yanone Kaffeesatz"/>
              </a:rPr>
              <a:t> minutes to gather 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784500"/>
          </a:xfrm>
          <a:prstGeom prst="rect">
            <a:avLst/>
          </a:prstGeom>
        </p:spPr>
        <p:txBody>
          <a:bodyPr lIns="91425" tIns="91425" rIns="91425" bIns="91425" anchor="t" anchorCtr="0">
            <a:noAutofit/>
          </a:bodyPr>
          <a:lstStyle/>
          <a:p>
            <a:pPr lvl="0">
              <a:spcBef>
                <a:spcPts val="0"/>
              </a:spcBef>
              <a:buNone/>
            </a:pPr>
            <a:r>
              <a:rPr lang="en" sz="3600">
                <a:solidFill>
                  <a:srgbClr val="FF0000"/>
                </a:solidFill>
                <a:latin typeface="Yanone Kaffeesatz"/>
                <a:ea typeface="Yanone Kaffeesatz"/>
                <a:cs typeface="Yanone Kaffeesatz"/>
                <a:sym typeface="Yanone Kaffeesatz"/>
              </a:rPr>
              <a:t>Step 3: </a:t>
            </a:r>
            <a:r>
              <a:rPr lang="en" sz="3600">
                <a:latin typeface="Yanone Kaffeesatz"/>
                <a:ea typeface="Yanone Kaffeesatz"/>
                <a:cs typeface="Yanone Kaffeesatz"/>
                <a:sym typeface="Yanone Kaffeesatz"/>
              </a:rPr>
              <a:t>Closed vs Open Questions</a:t>
            </a:r>
          </a:p>
        </p:txBody>
      </p:sp>
      <p:sp>
        <p:nvSpPr>
          <p:cNvPr id="165" name="Shape 165"/>
          <p:cNvSpPr txBox="1">
            <a:spLocks noGrp="1"/>
          </p:cNvSpPr>
          <p:nvPr>
            <p:ph type="body" idx="1"/>
          </p:nvPr>
        </p:nvSpPr>
        <p:spPr>
          <a:xfrm>
            <a:off x="540300" y="1076275"/>
            <a:ext cx="8520600" cy="3416400"/>
          </a:xfrm>
          <a:prstGeom prst="rect">
            <a:avLst/>
          </a:prstGeom>
        </p:spPr>
        <p:txBody>
          <a:bodyPr lIns="91425" tIns="91425" rIns="91425" bIns="91425" anchor="t" anchorCtr="0">
            <a:noAutofit/>
          </a:bodyPr>
          <a:lstStyle/>
          <a:p>
            <a:pPr lvl="0" algn="ctr">
              <a:spcBef>
                <a:spcPts val="0"/>
              </a:spcBef>
              <a:buNone/>
            </a:pPr>
            <a:r>
              <a:rPr lang="en" sz="6000">
                <a:solidFill>
                  <a:srgbClr val="434343"/>
                </a:solidFill>
                <a:latin typeface="Yanone Kaffeesatz"/>
                <a:ea typeface="Yanone Kaffeesatz"/>
                <a:cs typeface="Yanone Kaffeesatz"/>
                <a:sym typeface="Yanone Kaffeesatz"/>
              </a:rPr>
              <a:t>Open-Ended </a:t>
            </a:r>
            <a:br>
              <a:rPr lang="en" sz="6000">
                <a:solidFill>
                  <a:srgbClr val="434343"/>
                </a:solidFill>
                <a:latin typeface="Yanone Kaffeesatz"/>
                <a:ea typeface="Yanone Kaffeesatz"/>
                <a:cs typeface="Yanone Kaffeesatz"/>
                <a:sym typeface="Yanone Kaffeesatz"/>
              </a:rPr>
            </a:br>
            <a:r>
              <a:rPr lang="en" sz="6000">
                <a:solidFill>
                  <a:srgbClr val="434343"/>
                </a:solidFill>
                <a:latin typeface="Yanone Kaffeesatz"/>
                <a:ea typeface="Yanone Kaffeesatz"/>
                <a:cs typeface="Yanone Kaffeesatz"/>
                <a:sym typeface="Yanone Kaffeesatz"/>
              </a:rPr>
              <a:t>vs.</a:t>
            </a:r>
            <a:br>
              <a:rPr lang="en" sz="6000">
                <a:solidFill>
                  <a:srgbClr val="434343"/>
                </a:solidFill>
                <a:latin typeface="Yanone Kaffeesatz"/>
                <a:ea typeface="Yanone Kaffeesatz"/>
                <a:cs typeface="Yanone Kaffeesatz"/>
                <a:sym typeface="Yanone Kaffeesatz"/>
              </a:rPr>
            </a:br>
            <a:r>
              <a:rPr lang="en" sz="6000">
                <a:solidFill>
                  <a:srgbClr val="434343"/>
                </a:solidFill>
                <a:latin typeface="Yanone Kaffeesatz"/>
                <a:ea typeface="Yanone Kaffeesatz"/>
                <a:cs typeface="Yanone Kaffeesatz"/>
                <a:sym typeface="Yanone Kaffeesatz"/>
              </a:rPr>
              <a:t>Closed-Ended Questions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descr="Google-Home-White_F_uncropped_simplified_v2.jpg"/>
          <p:cNvPicPr preferRelativeResize="0"/>
          <p:nvPr/>
        </p:nvPicPr>
        <p:blipFill>
          <a:blip r:embed="rId3">
            <a:alphaModFix/>
          </a:blip>
          <a:stretch>
            <a:fillRect/>
          </a:stretch>
        </p:blipFill>
        <p:spPr>
          <a:xfrm>
            <a:off x="-1507925" y="304800"/>
            <a:ext cx="7258050" cy="4838700"/>
          </a:xfrm>
          <a:prstGeom prst="rect">
            <a:avLst/>
          </a:prstGeom>
          <a:noFill/>
          <a:ln>
            <a:noFill/>
          </a:ln>
        </p:spPr>
      </p:pic>
      <p:pic>
        <p:nvPicPr>
          <p:cNvPr id="171" name="Shape 171"/>
          <p:cNvPicPr preferRelativeResize="0"/>
          <p:nvPr/>
        </p:nvPicPr>
        <p:blipFill>
          <a:blip r:embed="rId4">
            <a:alphaModFix/>
          </a:blip>
          <a:stretch>
            <a:fillRect/>
          </a:stretch>
        </p:blipFill>
        <p:spPr>
          <a:xfrm>
            <a:off x="4607649" y="1479400"/>
            <a:ext cx="4100451" cy="272720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31675"/>
            <a:ext cx="8520600" cy="1948200"/>
          </a:xfrm>
          <a:prstGeom prst="rect">
            <a:avLst/>
          </a:prstGeom>
        </p:spPr>
        <p:txBody>
          <a:bodyPr lIns="91425" tIns="91425" rIns="91425" bIns="91425" anchor="t" anchorCtr="0">
            <a:noAutofit/>
          </a:bodyPr>
          <a:lstStyle/>
          <a:p>
            <a:pPr lvl="0">
              <a:spcBef>
                <a:spcPts val="0"/>
              </a:spcBef>
              <a:buNone/>
            </a:pPr>
            <a:r>
              <a:rPr lang="en" sz="4000">
                <a:solidFill>
                  <a:srgbClr val="FF0000"/>
                </a:solidFill>
                <a:latin typeface="Yanone Kaffeesatz"/>
                <a:ea typeface="Yanone Kaffeesatz"/>
                <a:cs typeface="Yanone Kaffeesatz"/>
                <a:sym typeface="Yanone Kaffeesatz"/>
              </a:rPr>
              <a:t>Open-Ended Questions: </a:t>
            </a:r>
            <a:r>
              <a:rPr lang="en" sz="4000">
                <a:latin typeface="Yanone Kaffeesatz"/>
                <a:ea typeface="Yanone Kaffeesatz"/>
                <a:cs typeface="Yanone Kaffeesatz"/>
                <a:sym typeface="Yanone Kaffeesatz"/>
              </a:rPr>
              <a:t>Encourages more explanation and deeper thinking. </a:t>
            </a:r>
            <a:r>
              <a:rPr lang="en" sz="4000" i="1">
                <a:solidFill>
                  <a:srgbClr val="434343"/>
                </a:solidFill>
                <a:latin typeface="Yanone Kaffeesatz"/>
                <a:ea typeface="Yanone Kaffeesatz"/>
                <a:cs typeface="Yanone Kaffeesatz"/>
                <a:sym typeface="Yanone Kaffeesatz"/>
              </a:rPr>
              <a:t>Which one, what if, how, should, why.  Ex: Who was impacted most negatively when BC joined confederation?</a:t>
            </a:r>
          </a:p>
        </p:txBody>
      </p:sp>
      <p:sp>
        <p:nvSpPr>
          <p:cNvPr id="177" name="Shape 177"/>
          <p:cNvSpPr txBox="1">
            <a:spLocks noGrp="1"/>
          </p:cNvSpPr>
          <p:nvPr>
            <p:ph type="title"/>
          </p:nvPr>
        </p:nvSpPr>
        <p:spPr>
          <a:xfrm>
            <a:off x="311700" y="2941750"/>
            <a:ext cx="8520600" cy="2284500"/>
          </a:xfrm>
          <a:prstGeom prst="rect">
            <a:avLst/>
          </a:prstGeom>
        </p:spPr>
        <p:txBody>
          <a:bodyPr lIns="91425" tIns="91425" rIns="91425" bIns="91425" anchor="t" anchorCtr="0">
            <a:noAutofit/>
          </a:bodyPr>
          <a:lstStyle/>
          <a:p>
            <a:pPr lvl="0" rtl="0">
              <a:spcBef>
                <a:spcPts val="0"/>
              </a:spcBef>
              <a:buNone/>
            </a:pPr>
            <a:r>
              <a:rPr lang="en" sz="4000" dirty="0">
                <a:solidFill>
                  <a:srgbClr val="FF0000"/>
                </a:solidFill>
                <a:latin typeface="Yanone Kaffeesatz"/>
                <a:ea typeface="Yanone Kaffeesatz"/>
                <a:cs typeface="Yanone Kaffeesatz"/>
                <a:sym typeface="Yanone Kaffeesatz"/>
              </a:rPr>
              <a:t>Close-Ended Questions:</a:t>
            </a:r>
            <a:r>
              <a:rPr lang="en" sz="4000" dirty="0">
                <a:latin typeface="Yanone Kaffeesatz"/>
                <a:ea typeface="Yanone Kaffeesatz"/>
                <a:cs typeface="Yanone Kaffeesatz"/>
                <a:sym typeface="Yanone Kaffeesatz"/>
              </a:rPr>
              <a:t> Can be answered with a yes or no, or a simple </a:t>
            </a:r>
            <a:r>
              <a:rPr lang="en" sz="4000" dirty="0" smtClean="0">
                <a:latin typeface="Yanone Kaffeesatz"/>
                <a:ea typeface="Yanone Kaffeesatz"/>
                <a:cs typeface="Yanone Kaffeesatz"/>
                <a:sym typeface="Yanone Kaffeesatz"/>
              </a:rPr>
              <a:t>response</a:t>
            </a:r>
            <a:r>
              <a:rPr lang="en" sz="4000" dirty="0">
                <a:latin typeface="Yanone Kaffeesatz"/>
                <a:ea typeface="Yanone Kaffeesatz"/>
                <a:cs typeface="Yanone Kaffeesatz"/>
                <a:sym typeface="Yanone Kaffeesatz"/>
              </a:rPr>
              <a:t>.  </a:t>
            </a:r>
            <a:r>
              <a:rPr lang="en" sz="4000" i="1" dirty="0">
                <a:latin typeface="Yanone Kaffeesatz"/>
                <a:ea typeface="Yanone Kaffeesatz"/>
                <a:cs typeface="Yanone Kaffeesatz"/>
                <a:sym typeface="Yanone Kaffeesatz"/>
              </a:rPr>
              <a:t>Ex: When did BC join confederation?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270</Words>
  <Application>Microsoft Office PowerPoint</Application>
  <PresentationFormat>On-screen Show (16:9)</PresentationFormat>
  <Paragraphs>40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Yanone Kaffeesatz</vt:lpstr>
      <vt:lpstr>Gill Sans</vt:lpstr>
      <vt:lpstr>Arial</vt:lpstr>
      <vt:lpstr>Helvetica Neue</vt:lpstr>
      <vt:lpstr>simple-light-2</vt:lpstr>
      <vt:lpstr>White</vt:lpstr>
      <vt:lpstr>PowerPoint Presentation</vt:lpstr>
      <vt:lpstr>Asking Essential Questions Activity      How to turn your topic into a question</vt:lpstr>
      <vt:lpstr>Essential Question Process</vt:lpstr>
      <vt:lpstr>Step 1: Recall your Area of Focus from way back in Sept.</vt:lpstr>
      <vt:lpstr>Step 2: Ask and Share Questions</vt:lpstr>
      <vt:lpstr>5 minutes to gather questions</vt:lpstr>
      <vt:lpstr>Step 3: Closed vs Open Questions</vt:lpstr>
      <vt:lpstr>PowerPoint Presentation</vt:lpstr>
      <vt:lpstr>Open-Ended Questions: Encourages more explanation and deeper thinking. Which one, what if, how, should, why.  Ex: Who was impacted most negatively when BC joined confederation?</vt:lpstr>
      <vt:lpstr>3 minutes to categorize questions</vt:lpstr>
      <vt:lpstr>Step 4: Flip Questions</vt:lpstr>
      <vt:lpstr>5 minutes to flip questions</vt:lpstr>
      <vt:lpstr>Step 5: Prioritize Questions</vt:lpstr>
      <vt:lpstr>2 minutes to prioritize questions</vt:lpstr>
      <vt:lpstr>Step 6: Select your essential question </vt:lpstr>
      <vt:lpstr>Reflection:</vt:lpstr>
      <vt:lpstr>Here are some sample inquiry questions: 1. In what ways does art influence society? 2.  How did Louis Riel’s actions shape the future of Canada? 3. To what extent does nutrition impact the performance of an athlete? 4.  How can different pottery techniques be used to create unique pieces of art? 5.  When is it necessary for a country to limit the individual freedoms of its citizens?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Chris</dc:creator>
  <cp:lastModifiedBy>McDonald, Chris</cp:lastModifiedBy>
  <cp:revision>4</cp:revision>
  <dcterms:modified xsi:type="dcterms:W3CDTF">2019-01-09T01:25:51Z</dcterms:modified>
</cp:coreProperties>
</file>