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4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3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2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4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9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9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7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3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2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1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EF5BB-7CAC-4BFF-8090-394C0FB53931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4567-FD3A-49F0-B13A-F5E50C80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1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ODGA7ssL-6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Assessing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each of the following sentences identify grammatical and stylistic 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Arial Black" panose="020B0A04020102020204" pitchFamily="34" charset="0"/>
              </a:rPr>
              <a:t>Ila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enjoys cooking, it is too hot in the kitchen.</a:t>
            </a:r>
          </a:p>
          <a:p>
            <a:r>
              <a:rPr lang="en-US" sz="3600" dirty="0" smtClean="0"/>
              <a:t>This is a comma splice.  You cannot attach 2 independent clauses together with a comma.</a:t>
            </a:r>
          </a:p>
          <a:p>
            <a:r>
              <a:rPr lang="en-US" sz="3600" dirty="0" smtClean="0"/>
              <a:t>How can we fix this?</a:t>
            </a:r>
          </a:p>
          <a:p>
            <a:r>
              <a:rPr lang="en-US" sz="3600" dirty="0" smtClean="0"/>
              <a:t>Use a CONJUNCTION! </a:t>
            </a:r>
            <a:r>
              <a:rPr lang="en-US" sz="3600" dirty="0" smtClean="0">
                <a:hlinkClick r:id="rId2"/>
              </a:rPr>
              <a:t>https://www.youtube.com/watch?v=ODGA7ssL-6g</a:t>
            </a:r>
            <a:endParaRPr lang="en-US" sz="3600" dirty="0" smtClean="0"/>
          </a:p>
          <a:p>
            <a:endParaRPr lang="en-US" sz="3600" dirty="0"/>
          </a:p>
        </p:txBody>
      </p:sp>
      <p:pic>
        <p:nvPicPr>
          <p:cNvPr id="2050" name="Picture 2" descr="Image result for spl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237" y="365125"/>
            <a:ext cx="2126384" cy="127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9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rial Black" panose="020B0A04020102020204" pitchFamily="34" charset="0"/>
              </a:rPr>
              <a:t>Even though it is really cold outside.</a:t>
            </a:r>
          </a:p>
          <a:p>
            <a:r>
              <a:rPr lang="en-US" dirty="0" smtClean="0"/>
              <a:t>This is a sentence fragment.  It is a dependent clause with a subject and predicate, but it cannot stand alone as a complete thought.</a:t>
            </a:r>
          </a:p>
          <a:p>
            <a:r>
              <a:rPr lang="en-US" dirty="0" smtClean="0"/>
              <a:t>How can we fix this?</a:t>
            </a:r>
          </a:p>
          <a:p>
            <a:r>
              <a:rPr lang="en-US" dirty="0" smtClean="0"/>
              <a:t>Either get rid of the </a:t>
            </a:r>
            <a:r>
              <a:rPr lang="en-US" i="1" dirty="0" smtClean="0"/>
              <a:t>subordinate words </a:t>
            </a:r>
            <a:r>
              <a:rPr lang="en-US" dirty="0" smtClean="0"/>
              <a:t>“even though”, or add an independent clause to complete the thought.  </a:t>
            </a:r>
          </a:p>
          <a:p>
            <a:pPr lvl="1"/>
            <a:r>
              <a:rPr lang="en-US" dirty="0" smtClean="0"/>
              <a:t>Ex.  Even thought it is really cold outside, we have decided to ski today.</a:t>
            </a:r>
            <a:endParaRPr lang="en-US" dirty="0"/>
          </a:p>
        </p:txBody>
      </p:sp>
      <p:pic>
        <p:nvPicPr>
          <p:cNvPr id="1026" name="Picture 2" descr="Image result for frag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130" y="365126"/>
            <a:ext cx="2156360" cy="161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19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Grace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Matthew </a:t>
            </a:r>
            <a:r>
              <a:rPr lang="en-US" dirty="0" smtClean="0"/>
              <a:t>went to class and they sat in the back seats and they took part in a stimulating discussion about grammar and writing.</a:t>
            </a:r>
          </a:p>
          <a:p>
            <a:r>
              <a:rPr lang="en-US" dirty="0" smtClean="0"/>
              <a:t>Grammatically there is nothing wrong with this, but stylistically it is flawed.  There are too many “ands”.</a:t>
            </a:r>
          </a:p>
          <a:p>
            <a:r>
              <a:rPr lang="en-US" dirty="0" smtClean="0"/>
              <a:t>How could we fix this?</a:t>
            </a:r>
          </a:p>
          <a:p>
            <a:r>
              <a:rPr lang="en-US" dirty="0" smtClean="0"/>
              <a:t>Break it up into multiple sentences.  </a:t>
            </a:r>
          </a:p>
          <a:p>
            <a:pPr lvl="1"/>
            <a:r>
              <a:rPr lang="en-US" dirty="0"/>
              <a:t>Ex. </a:t>
            </a:r>
            <a:r>
              <a:rPr lang="en-US" dirty="0" smtClean="0"/>
              <a:t>Grace </a:t>
            </a:r>
            <a:r>
              <a:rPr lang="en-US" dirty="0"/>
              <a:t>and </a:t>
            </a:r>
            <a:r>
              <a:rPr lang="en-US" dirty="0" smtClean="0"/>
              <a:t>Matthew</a:t>
            </a:r>
            <a:r>
              <a:rPr lang="en-US" dirty="0" smtClean="0"/>
              <a:t> </a:t>
            </a:r>
            <a:r>
              <a:rPr lang="en-US" dirty="0"/>
              <a:t>went to class.  They sat in the back seats and took part in a stimulating discussion about grammar and writing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Change some of the wording.</a:t>
            </a:r>
          </a:p>
          <a:p>
            <a:pPr lvl="1"/>
            <a:r>
              <a:rPr lang="en-US" dirty="0" smtClean="0"/>
              <a:t>Ex.  </a:t>
            </a:r>
            <a:r>
              <a:rPr lang="en-US" dirty="0" smtClean="0"/>
              <a:t>Grace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Matthew</a:t>
            </a:r>
            <a:r>
              <a:rPr lang="en-US" dirty="0" smtClean="0"/>
              <a:t> </a:t>
            </a:r>
            <a:r>
              <a:rPr lang="en-US" dirty="0" smtClean="0"/>
              <a:t>went to class </a:t>
            </a:r>
            <a:r>
              <a:rPr lang="en-US" i="1" dirty="0" smtClean="0"/>
              <a:t>where</a:t>
            </a:r>
            <a:r>
              <a:rPr lang="en-US" dirty="0" smtClean="0"/>
              <a:t> they sat in the backs seats and took part in a stimulating discussion about grammar and writing.</a:t>
            </a:r>
          </a:p>
        </p:txBody>
      </p:sp>
    </p:spTree>
    <p:extLst>
      <p:ext uri="{BB962C8B-B14F-4D97-AF65-F5344CB8AC3E}">
        <p14:creationId xmlns:p14="http://schemas.microsoft.com/office/powerpoint/2010/main" val="18302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5824248" cy="541178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Helping people in the world makes you more social and more friendly the more people you talk to the more social you are.</a:t>
            </a:r>
          </a:p>
          <a:p>
            <a:r>
              <a:rPr lang="en-US" sz="1800" dirty="0" smtClean="0"/>
              <a:t>This is a run on sentence that has a grammatical issue…2 independent clauses are stuck together without a conjunction.</a:t>
            </a:r>
          </a:p>
          <a:p>
            <a:r>
              <a:rPr lang="en-US" sz="1800" dirty="0" smtClean="0"/>
              <a:t>How do we fix this?</a:t>
            </a:r>
          </a:p>
          <a:p>
            <a:pPr lvl="1"/>
            <a:r>
              <a:rPr lang="en-US" sz="1800" dirty="0" smtClean="0"/>
              <a:t>Either break it into 2 sentences, or add a conjunction after the word “friendly”</a:t>
            </a:r>
            <a:endParaRPr lang="en-US" sz="1800" dirty="0"/>
          </a:p>
        </p:txBody>
      </p:sp>
      <p:pic>
        <p:nvPicPr>
          <p:cNvPr id="1026" name="Picture 2" descr="Image result for run 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15" y="786246"/>
            <a:ext cx="2954193" cy="393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86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Assessing Writing</vt:lpstr>
      <vt:lpstr>PowerPoint Presentation</vt:lpstr>
      <vt:lpstr>PowerPoint Presentation</vt:lpstr>
      <vt:lpstr>PowerPoint Presentation</vt:lpstr>
      <vt:lpstr>PowerPoint Presentation</vt:lpstr>
    </vt:vector>
  </TitlesOfParts>
  <Company>Greater Victoria School District 61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Writing</dc:title>
  <dc:creator>McDonald, Chris</dc:creator>
  <cp:lastModifiedBy>McDonald, Chris</cp:lastModifiedBy>
  <cp:revision>9</cp:revision>
  <dcterms:created xsi:type="dcterms:W3CDTF">2018-02-02T15:25:45Z</dcterms:created>
  <dcterms:modified xsi:type="dcterms:W3CDTF">2018-09-09T23:31:44Z</dcterms:modified>
</cp:coreProperties>
</file>