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D4E9CD8-E6C6-4FEC-9296-4E03468393B8}" type="datetimeFigureOut">
              <a:rPr lang="en-US" smtClean="0"/>
              <a:t>10/22/2018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8A9128F-149E-4933-B1F4-1E4D4BD0370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E9CD8-E6C6-4FEC-9296-4E03468393B8}"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9128F-149E-4933-B1F4-1E4D4BD037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E9CD8-E6C6-4FEC-9296-4E03468393B8}"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9128F-149E-4933-B1F4-1E4D4BD037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4E9CD8-E6C6-4FEC-9296-4E03468393B8}"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9128F-149E-4933-B1F4-1E4D4BD037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4E9CD8-E6C6-4FEC-9296-4E03468393B8}"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9128F-149E-4933-B1F4-1E4D4BD037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D4E9CD8-E6C6-4FEC-9296-4E03468393B8}"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9128F-149E-4933-B1F4-1E4D4BD0370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4E9CD8-E6C6-4FEC-9296-4E03468393B8}" type="datetimeFigureOut">
              <a:rPr lang="en-US" smtClean="0"/>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9128F-149E-4933-B1F4-1E4D4BD037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4E9CD8-E6C6-4FEC-9296-4E03468393B8}" type="datetimeFigureOut">
              <a:rPr lang="en-US" smtClean="0"/>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9128F-149E-4933-B1F4-1E4D4BD037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E9CD8-E6C6-4FEC-9296-4E03468393B8}" type="datetimeFigureOut">
              <a:rPr lang="en-US" smtClean="0"/>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9128F-149E-4933-B1F4-1E4D4BD037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D4E9CD8-E6C6-4FEC-9296-4E03468393B8}" type="datetimeFigureOut">
              <a:rPr lang="en-US" smtClean="0"/>
              <a:t>10/22/2018</a:t>
            </a:fld>
            <a:endParaRPr lang="en-US"/>
          </a:p>
        </p:txBody>
      </p:sp>
      <p:sp>
        <p:nvSpPr>
          <p:cNvPr id="7" name="Slide Number Placeholder 6"/>
          <p:cNvSpPr>
            <a:spLocks noGrp="1"/>
          </p:cNvSpPr>
          <p:nvPr>
            <p:ph type="sldNum" sz="quarter" idx="12"/>
          </p:nvPr>
        </p:nvSpPr>
        <p:spPr/>
        <p:txBody>
          <a:bodyPr/>
          <a:lstStyle/>
          <a:p>
            <a:fld id="{D8A9128F-149E-4933-B1F4-1E4D4BD0370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E9CD8-E6C6-4FEC-9296-4E03468393B8}" type="datetimeFigureOut">
              <a:rPr lang="en-US" smtClean="0"/>
              <a:t>10/22/2018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8A9128F-149E-4933-B1F4-1E4D4BD037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D4E9CD8-E6C6-4FEC-9296-4E03468393B8}" type="datetimeFigureOut">
              <a:rPr lang="en-US" smtClean="0"/>
              <a:t>10/22/2018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8A9128F-149E-4933-B1F4-1E4D4BD037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Suggestions for multi-paragraph </a:t>
            </a:r>
            <a:r>
              <a:rPr lang="en-US" dirty="0" smtClean="0"/>
              <a:t>essays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6988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limit yourself with your topic sentence.</a:t>
            </a:r>
          </a:p>
        </p:txBody>
      </p:sp>
      <p:sp>
        <p:nvSpPr>
          <p:cNvPr id="3" name="Content Placeholder 2"/>
          <p:cNvSpPr>
            <a:spLocks noGrp="1"/>
          </p:cNvSpPr>
          <p:nvPr>
            <p:ph idx="1"/>
          </p:nvPr>
        </p:nvSpPr>
        <p:spPr/>
        <p:txBody>
          <a:bodyPr/>
          <a:lstStyle/>
          <a:p>
            <a:pPr lvl="1"/>
            <a:r>
              <a:rPr lang="en-US" dirty="0"/>
              <a:t>Ex.  </a:t>
            </a:r>
            <a:r>
              <a:rPr lang="en-US" dirty="0" smtClean="0"/>
              <a:t>“Edward is </a:t>
            </a:r>
            <a:r>
              <a:rPr lang="en-US" dirty="0"/>
              <a:t>a character who experiences injustice from </a:t>
            </a:r>
            <a:r>
              <a:rPr lang="en-US" dirty="0" smtClean="0"/>
              <a:t>the </a:t>
            </a:r>
            <a:r>
              <a:rPr lang="en-US" dirty="0" err="1" smtClean="0"/>
              <a:t>neighbours</a:t>
            </a:r>
            <a:r>
              <a:rPr lang="en-US" dirty="0" smtClean="0"/>
              <a:t>.”  </a:t>
            </a:r>
            <a:r>
              <a:rPr lang="en-US" b="1" dirty="0"/>
              <a:t>This topic sentence limits your paragraph to only talking about the </a:t>
            </a:r>
            <a:r>
              <a:rPr lang="en-US" b="1" dirty="0" err="1" smtClean="0"/>
              <a:t>neighbours</a:t>
            </a:r>
            <a:r>
              <a:rPr lang="en-US" b="1" dirty="0" smtClean="0"/>
              <a:t>.</a:t>
            </a:r>
            <a:endParaRPr lang="en-US" dirty="0"/>
          </a:p>
          <a:p>
            <a:pPr lvl="1"/>
            <a:r>
              <a:rPr lang="en-US" b="1" dirty="0"/>
              <a:t>Better= </a:t>
            </a:r>
            <a:r>
              <a:rPr lang="en-US" dirty="0" smtClean="0"/>
              <a:t>“Edward is </a:t>
            </a:r>
            <a:r>
              <a:rPr lang="en-US" dirty="0"/>
              <a:t>a character who experiences </a:t>
            </a:r>
            <a:r>
              <a:rPr lang="en-US" dirty="0" smtClean="0"/>
              <a:t>injustice from others in the community.”</a:t>
            </a:r>
            <a:endParaRPr lang="en-US" dirty="0"/>
          </a:p>
          <a:p>
            <a:endParaRPr lang="en-US" dirty="0"/>
          </a:p>
        </p:txBody>
      </p:sp>
    </p:spTree>
    <p:extLst>
      <p:ext uri="{BB962C8B-B14F-4D97-AF65-F5344CB8AC3E}">
        <p14:creationId xmlns:p14="http://schemas.microsoft.com/office/powerpoint/2010/main" val="85776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400" b="1" dirty="0">
                <a:solidFill>
                  <a:srgbClr val="FF0000"/>
                </a:solidFill>
              </a:rPr>
              <a:t>Present a point</a:t>
            </a:r>
            <a:r>
              <a:rPr lang="en-US" sz="2400" b="1" dirty="0">
                <a:solidFill>
                  <a:srgbClr val="0070C0"/>
                </a:solidFill>
              </a:rPr>
              <a:t>…develop the point with a quote or example</a:t>
            </a:r>
            <a:r>
              <a:rPr lang="en-US" sz="2400" b="1" dirty="0"/>
              <a:t>…and then </a:t>
            </a:r>
            <a:r>
              <a:rPr lang="en-US" sz="2400" b="1" dirty="0">
                <a:solidFill>
                  <a:srgbClr val="00B050"/>
                </a:solidFill>
              </a:rPr>
              <a:t>link the quote or example back to the point</a:t>
            </a:r>
            <a:r>
              <a:rPr lang="en-US" sz="2400" b="1" dirty="0" smtClean="0"/>
              <a:t>.</a:t>
            </a:r>
            <a:endParaRPr lang="en-US" sz="2400" b="1"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dirty="0"/>
              <a:t>Ex.  </a:t>
            </a:r>
            <a:r>
              <a:rPr lang="en-US" dirty="0">
                <a:solidFill>
                  <a:srgbClr val="FF0000"/>
                </a:solidFill>
              </a:rPr>
              <a:t>Shrek is impacted by injustice when people think he is some awful creature based solely on his appearance</a:t>
            </a:r>
            <a:r>
              <a:rPr lang="en-US" dirty="0"/>
              <a:t>.  </a:t>
            </a:r>
            <a:r>
              <a:rPr lang="en-US" dirty="0">
                <a:solidFill>
                  <a:srgbClr val="0070C0"/>
                </a:solidFill>
              </a:rPr>
              <a:t>He is clearly upset with this as he says to Donkey, “They judge me before they even know me.”  </a:t>
            </a:r>
            <a:r>
              <a:rPr lang="en-US" dirty="0">
                <a:solidFill>
                  <a:srgbClr val="00B050"/>
                </a:solidFill>
              </a:rPr>
              <a:t>This demonstrates that Shrek not only recognizes the stereotyping he undergoes, but </a:t>
            </a:r>
            <a:r>
              <a:rPr lang="en-US" dirty="0" smtClean="0">
                <a:solidFill>
                  <a:srgbClr val="00B050"/>
                </a:solidFill>
              </a:rPr>
              <a:t>it also </a:t>
            </a:r>
            <a:r>
              <a:rPr lang="en-US" dirty="0">
                <a:solidFill>
                  <a:srgbClr val="00B050"/>
                </a:solidFill>
              </a:rPr>
              <a:t>proves that he is hurt by it.</a:t>
            </a:r>
          </a:p>
          <a:p>
            <a:endParaRPr lang="en-US" dirty="0"/>
          </a:p>
        </p:txBody>
      </p:sp>
    </p:spTree>
    <p:extLst>
      <p:ext uri="{BB962C8B-B14F-4D97-AF65-F5344CB8AC3E}">
        <p14:creationId xmlns:p14="http://schemas.microsoft.com/office/powerpoint/2010/main" val="3783366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transitions to move from paragraph to paragraph</a:t>
            </a:r>
            <a:endParaRPr lang="en-US" dirty="0"/>
          </a:p>
        </p:txBody>
      </p:sp>
      <p:sp>
        <p:nvSpPr>
          <p:cNvPr id="3" name="Content Placeholder 2"/>
          <p:cNvSpPr>
            <a:spLocks noGrp="1"/>
          </p:cNvSpPr>
          <p:nvPr>
            <p:ph idx="1"/>
          </p:nvPr>
        </p:nvSpPr>
        <p:spPr/>
        <p:txBody>
          <a:bodyPr>
            <a:normAutofit lnSpcReduction="10000"/>
          </a:bodyPr>
          <a:lstStyle/>
          <a:p>
            <a:r>
              <a:rPr lang="en-US" dirty="0" smtClean="0"/>
              <a:t>You should clearly demonstrate to the reader that you are moving on to a discussion of a new character.</a:t>
            </a:r>
          </a:p>
          <a:p>
            <a:pPr lvl="1"/>
            <a:r>
              <a:rPr lang="en-US" dirty="0" smtClean="0"/>
              <a:t>“</a:t>
            </a:r>
            <a:r>
              <a:rPr lang="en-US" dirty="0" smtClean="0">
                <a:solidFill>
                  <a:srgbClr val="FF0000"/>
                </a:solidFill>
              </a:rPr>
              <a:t>Another character who experiences injustice </a:t>
            </a:r>
            <a:r>
              <a:rPr lang="en-US" dirty="0" smtClean="0"/>
              <a:t>is…”</a:t>
            </a:r>
          </a:p>
          <a:p>
            <a:pPr lvl="1"/>
            <a:r>
              <a:rPr lang="en-US" dirty="0" smtClean="0"/>
              <a:t>“Edward </a:t>
            </a:r>
            <a:r>
              <a:rPr lang="en-US" dirty="0" smtClean="0">
                <a:solidFill>
                  <a:srgbClr val="FF0000"/>
                </a:solidFill>
              </a:rPr>
              <a:t>also</a:t>
            </a:r>
            <a:r>
              <a:rPr lang="en-US" dirty="0" smtClean="0"/>
              <a:t> </a:t>
            </a:r>
            <a:r>
              <a:rPr lang="en-US" dirty="0" smtClean="0"/>
              <a:t>experiences injustice.”</a:t>
            </a:r>
          </a:p>
          <a:p>
            <a:pPr lvl="1"/>
            <a:r>
              <a:rPr lang="en-US" dirty="0" smtClean="0"/>
              <a:t>“</a:t>
            </a:r>
            <a:r>
              <a:rPr lang="en-US" dirty="0" smtClean="0">
                <a:solidFill>
                  <a:srgbClr val="FF0000"/>
                </a:solidFill>
              </a:rPr>
              <a:t>While </a:t>
            </a:r>
            <a:r>
              <a:rPr lang="en-US" dirty="0" smtClean="0">
                <a:solidFill>
                  <a:srgbClr val="FF0000"/>
                </a:solidFill>
              </a:rPr>
              <a:t>Peg has </a:t>
            </a:r>
            <a:r>
              <a:rPr lang="en-US" dirty="0" smtClean="0">
                <a:solidFill>
                  <a:srgbClr val="FF0000"/>
                </a:solidFill>
              </a:rPr>
              <a:t>these terrible acts thrust upon her, she is not the only character in the movie impacted by injustice</a:t>
            </a:r>
            <a:r>
              <a:rPr lang="en-US" dirty="0" smtClean="0"/>
              <a:t>.  </a:t>
            </a:r>
            <a:r>
              <a:rPr lang="en-US" dirty="0" smtClean="0"/>
              <a:t>Kim</a:t>
            </a:r>
            <a:r>
              <a:rPr lang="en-US" dirty="0" smtClean="0"/>
              <a:t> </a:t>
            </a:r>
            <a:r>
              <a:rPr lang="en-US" dirty="0" smtClean="0"/>
              <a:t>is also…”</a:t>
            </a:r>
          </a:p>
          <a:p>
            <a:pPr lvl="1"/>
            <a:endParaRPr lang="en-US" dirty="0"/>
          </a:p>
        </p:txBody>
      </p:sp>
    </p:spTree>
    <p:extLst>
      <p:ext uri="{BB962C8B-B14F-4D97-AF65-F5344CB8AC3E}">
        <p14:creationId xmlns:p14="http://schemas.microsoft.com/office/powerpoint/2010/main" val="287985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Use transitions to go from point to point WITHIN a </a:t>
            </a:r>
            <a:r>
              <a:rPr lang="en-US" dirty="0" smtClean="0"/>
              <a:t>paragraph</a:t>
            </a:r>
            <a:endParaRPr lang="en-US"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dirty="0"/>
              <a:t>Ex.  Shrek is impacted by injustice when people think he is some awful creature based solely on his appearance.  He is clearly upset with this as he says to Donkey, “They judge me before they even know me.”  This demonstrates that Shrek not only recognizes the stereotyping he undergoes, but also proves that he is hurt by it.  </a:t>
            </a:r>
            <a:r>
              <a:rPr lang="en-US" dirty="0">
                <a:solidFill>
                  <a:srgbClr val="FF0000"/>
                </a:solidFill>
              </a:rPr>
              <a:t>Another example of injustice that Shrek experiences is</a:t>
            </a:r>
            <a:r>
              <a:rPr lang="en-US" dirty="0"/>
              <a:t>…</a:t>
            </a:r>
          </a:p>
          <a:p>
            <a:pPr marL="0" indent="0">
              <a:buNone/>
            </a:pPr>
            <a:endParaRPr lang="en-US" dirty="0"/>
          </a:p>
        </p:txBody>
      </p:sp>
    </p:spTree>
    <p:extLst>
      <p:ext uri="{BB962C8B-B14F-4D97-AF65-F5344CB8AC3E}">
        <p14:creationId xmlns:p14="http://schemas.microsoft.com/office/powerpoint/2010/main" val="19503362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39</TotalTime>
  <Words>297</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Austin</vt:lpstr>
      <vt:lpstr>Suggestions for multi-paragraph essays</vt:lpstr>
      <vt:lpstr>Don’t limit yourself with your topic sentence.</vt:lpstr>
      <vt:lpstr>Present a point…develop the point with a quote or example…and then link the quote or example back to the point.</vt:lpstr>
      <vt:lpstr>Use transitions to move from paragraph to paragraph</vt:lpstr>
      <vt:lpstr>Use transitions to go from point to point WITHIN a paragraph</vt:lpstr>
    </vt:vector>
  </TitlesOfParts>
  <Company>Greater Victoria School District 61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for Shrek essays</dc:title>
  <dc:creator>McDonald, Chris</dc:creator>
  <cp:lastModifiedBy>McDonald, Chris</cp:lastModifiedBy>
  <cp:revision>4</cp:revision>
  <dcterms:created xsi:type="dcterms:W3CDTF">2014-11-18T21:42:18Z</dcterms:created>
  <dcterms:modified xsi:type="dcterms:W3CDTF">2018-10-22T22:02:16Z</dcterms:modified>
</cp:coreProperties>
</file>