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F28B86-64A7-42B3-A237-CCD7AAA6038A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DAF6A8-DE30-439B-8804-7CD7DD31AB8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thesis Statement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7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say that you had to write a multi-paragraph piece on how characters in </a:t>
            </a:r>
            <a:r>
              <a:rPr lang="en-US" dirty="0" smtClean="0"/>
              <a:t>“Edward </a:t>
            </a:r>
            <a:r>
              <a:rPr lang="en-US" dirty="0" err="1" smtClean="0"/>
              <a:t>Scissorhands</a:t>
            </a:r>
            <a:r>
              <a:rPr lang="en-US" dirty="0" smtClean="0"/>
              <a:t>” </a:t>
            </a:r>
            <a:r>
              <a:rPr lang="en-US" dirty="0" smtClean="0"/>
              <a:t>are impacted by injustice.</a:t>
            </a:r>
          </a:p>
          <a:p>
            <a:endParaRPr lang="en-US" sz="800" dirty="0"/>
          </a:p>
          <a:p>
            <a:r>
              <a:rPr lang="en-US" dirty="0" smtClean="0">
                <a:solidFill>
                  <a:srgbClr val="FF0000"/>
                </a:solidFill>
              </a:rPr>
              <a:t>Main idea= characters are impacted by injustice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Supporting points= </a:t>
            </a:r>
            <a:r>
              <a:rPr lang="en-US" dirty="0" smtClean="0">
                <a:solidFill>
                  <a:srgbClr val="0070C0"/>
                </a:solidFill>
              </a:rPr>
              <a:t>Edward, Kim, Jim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Thesis= In </a:t>
            </a:r>
            <a:r>
              <a:rPr lang="en-US" dirty="0" smtClean="0"/>
              <a:t>“Edward </a:t>
            </a:r>
            <a:r>
              <a:rPr lang="en-US" dirty="0" err="1" smtClean="0"/>
              <a:t>Scissorhands</a:t>
            </a:r>
            <a:r>
              <a:rPr lang="en-US" dirty="0" smtClean="0"/>
              <a:t>”, the characters of  </a:t>
            </a:r>
            <a:r>
              <a:rPr lang="en-US" dirty="0" smtClean="0">
                <a:solidFill>
                  <a:srgbClr val="0070C0"/>
                </a:solidFill>
              </a:rPr>
              <a:t>Edward Kim,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dirty="0" smtClean="0">
                <a:solidFill>
                  <a:srgbClr val="0070C0"/>
                </a:solidFill>
              </a:rPr>
              <a:t>Jim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impacted by injustice.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Let’s say that you had to write a multi-paragraph piece on how </a:t>
            </a:r>
            <a:r>
              <a:rPr lang="en-US" dirty="0" smtClean="0"/>
              <a:t>dogs are better than cats.</a:t>
            </a:r>
          </a:p>
          <a:p>
            <a:r>
              <a:rPr lang="en-US" dirty="0">
                <a:solidFill>
                  <a:srgbClr val="FF0000"/>
                </a:solidFill>
              </a:rPr>
              <a:t>Main idea= </a:t>
            </a:r>
            <a:r>
              <a:rPr lang="en-US" dirty="0" smtClean="0">
                <a:solidFill>
                  <a:srgbClr val="FF0000"/>
                </a:solidFill>
              </a:rPr>
              <a:t>dogs are better than cats</a:t>
            </a:r>
          </a:p>
          <a:p>
            <a:r>
              <a:rPr lang="en-US" dirty="0">
                <a:solidFill>
                  <a:srgbClr val="0070C0"/>
                </a:solidFill>
              </a:rPr>
              <a:t>Supporting points= </a:t>
            </a:r>
            <a:r>
              <a:rPr lang="en-US" dirty="0" smtClean="0">
                <a:solidFill>
                  <a:srgbClr val="0070C0"/>
                </a:solidFill>
              </a:rPr>
              <a:t>________,_________,________</a:t>
            </a:r>
          </a:p>
          <a:p>
            <a:r>
              <a:rPr lang="en-US" dirty="0"/>
              <a:t>Thesis= </a:t>
            </a:r>
            <a:r>
              <a:rPr lang="en-US" dirty="0" smtClean="0"/>
              <a:t>Because of </a:t>
            </a:r>
            <a:r>
              <a:rPr lang="en-US" dirty="0" smtClean="0">
                <a:solidFill>
                  <a:srgbClr val="0070C0"/>
                </a:solidFill>
              </a:rPr>
              <a:t>________,_________,and ________, </a:t>
            </a:r>
            <a:r>
              <a:rPr lang="en-US" dirty="0">
                <a:solidFill>
                  <a:srgbClr val="FF0000"/>
                </a:solidFill>
              </a:rPr>
              <a:t>dogs are better than cats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Let’s say that you had to write a multi-paragraph piece on </a:t>
            </a:r>
            <a:r>
              <a:rPr lang="en-US" dirty="0" smtClean="0"/>
              <a:t>why Canada is OR is not a good place to live.</a:t>
            </a:r>
          </a:p>
          <a:p>
            <a:r>
              <a:rPr lang="en-US" dirty="0">
                <a:solidFill>
                  <a:srgbClr val="FF0000"/>
                </a:solidFill>
              </a:rPr>
              <a:t>Main idea=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</a:t>
            </a:r>
          </a:p>
          <a:p>
            <a:r>
              <a:rPr lang="en-US" dirty="0">
                <a:solidFill>
                  <a:srgbClr val="0070C0"/>
                </a:solidFill>
              </a:rPr>
              <a:t>Supporting points= ________,_________,________</a:t>
            </a:r>
          </a:p>
          <a:p>
            <a:r>
              <a:rPr lang="en-US" dirty="0"/>
              <a:t>Thesis= Because of </a:t>
            </a:r>
            <a:r>
              <a:rPr lang="en-US" dirty="0">
                <a:solidFill>
                  <a:srgbClr val="0070C0"/>
                </a:solidFill>
              </a:rPr>
              <a:t>________,_________,and </a:t>
            </a:r>
            <a:r>
              <a:rPr lang="en-US">
                <a:solidFill>
                  <a:srgbClr val="0070C0"/>
                </a:solidFill>
              </a:rPr>
              <a:t>________, </a:t>
            </a:r>
            <a:r>
              <a:rPr lang="en-US" smtClean="0">
                <a:solidFill>
                  <a:srgbClr val="FF0000"/>
                </a:solidFill>
              </a:rPr>
              <a:t>________________________________.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Thesis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Thesis Statement:  The thesis statement is the central, controlling idea of a piece of writing.  It is like a promise that tells the reader what you will discuss</a:t>
            </a:r>
          </a:p>
        </p:txBody>
      </p:sp>
      <p:pic>
        <p:nvPicPr>
          <p:cNvPr id="1026" name="Picture 2" descr="http://2.bp.blogspot.com/_jPOOJ2E-z3U/TTmxQ0CnqNI/AAAAAAAAAAw/02e-mCCKkU0/s1600/thesis%2Bstat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8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a thesis statement you should mention the TOPIC of the essay AND the POINTS you will discuss.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EX.  </a:t>
            </a:r>
            <a:r>
              <a:rPr lang="en-CA" dirty="0" smtClean="0">
                <a:solidFill>
                  <a:srgbClr val="FF0000"/>
                </a:solidFill>
              </a:rPr>
              <a:t>The Ramones is a legendary rock band (The general topic) </a:t>
            </a:r>
            <a:r>
              <a:rPr lang="en-CA" dirty="0" smtClean="0"/>
              <a:t>because of their </a:t>
            </a:r>
            <a:r>
              <a:rPr lang="en-CA" dirty="0" smtClean="0">
                <a:solidFill>
                  <a:srgbClr val="0070C0"/>
                </a:solidFill>
              </a:rPr>
              <a:t>relentless world wide touring </a:t>
            </a:r>
            <a:r>
              <a:rPr lang="en-CA" dirty="0" smtClean="0"/>
              <a:t>and their </a:t>
            </a:r>
            <a:r>
              <a:rPr lang="en-CA" dirty="0" smtClean="0">
                <a:solidFill>
                  <a:srgbClr val="0070C0"/>
                </a:solidFill>
              </a:rPr>
              <a:t>catchy songs that have an anti-establishment edge.  (points to discuss)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050" name="Picture 2" descr="http://shop.atozteacherstuff.com/downloads/images/detailed/7/DetailsMainIde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93096"/>
            <a:ext cx="2787665" cy="223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0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u="sng" dirty="0" smtClean="0"/>
              <a:t>Characteristics of an effective thesis statement: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1.  Narrow the topic to something that is </a:t>
            </a:r>
            <a:r>
              <a:rPr lang="en-CA" dirty="0" err="1" smtClean="0"/>
              <a:t>managable</a:t>
            </a:r>
            <a:r>
              <a:rPr lang="en-CA" dirty="0" smtClean="0"/>
              <a:t> enough for the time that is given.  </a:t>
            </a:r>
            <a:br>
              <a:rPr lang="en-CA" dirty="0" smtClean="0"/>
            </a:br>
            <a:r>
              <a:rPr lang="en-CA" dirty="0" smtClean="0"/>
              <a:t>    Ex.  "The BYU campus has a multitude of interesting features which make it attractive."  </a:t>
            </a:r>
          </a:p>
          <a:p>
            <a:r>
              <a:rPr lang="en-CA" dirty="0" smtClean="0"/>
              <a:t>This is TOO broad!  You have promised to talk about MANY things.  </a:t>
            </a:r>
          </a:p>
          <a:p>
            <a:r>
              <a:rPr lang="en-CA" dirty="0" smtClean="0"/>
              <a:t>A better statement would read "The BYU campus has </a:t>
            </a:r>
            <a:r>
              <a:rPr lang="en-CA" b="1" dirty="0" smtClean="0"/>
              <a:t>architectural</a:t>
            </a:r>
            <a:r>
              <a:rPr lang="en-CA" dirty="0" smtClean="0"/>
              <a:t> and </a:t>
            </a:r>
            <a:r>
              <a:rPr lang="en-CA" b="1" dirty="0" smtClean="0"/>
              <a:t>artistic</a:t>
            </a:r>
            <a:r>
              <a:rPr lang="en-CA" dirty="0" smtClean="0"/>
              <a:t> features which make it attractive."</a:t>
            </a:r>
            <a:endParaRPr lang="en-CA" dirty="0"/>
          </a:p>
        </p:txBody>
      </p:sp>
      <p:pic>
        <p:nvPicPr>
          <p:cNvPr id="3074" name="Picture 2" descr="http://b.vimeocdn.com/ts/663/401/66340151_6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44215"/>
            <a:ext cx="2232248" cy="16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1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Make sure your thesis is based on logic and reason.  </a:t>
            </a:r>
            <a:r>
              <a:rPr lang="en-CA" sz="3100" b="1" dirty="0" smtClean="0"/>
              <a:t>(Remember to use your critical thinking!)</a:t>
            </a:r>
            <a:endParaRPr lang="en-CA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An effective thesis makes an assertion</a:t>
            </a:r>
            <a:r>
              <a:rPr lang="en-CA" dirty="0" smtClean="0"/>
              <a:t>, but must not be based on prejudice. </a:t>
            </a:r>
          </a:p>
          <a:p>
            <a:pPr lvl="1"/>
            <a:r>
              <a:rPr lang="en-CA" dirty="0" smtClean="0"/>
              <a:t>    Ex.  “Boys, and men, who wear their ball caps backwards are losers."  </a:t>
            </a:r>
            <a:r>
              <a:rPr lang="en-CA" b="1" dirty="0" smtClean="0"/>
              <a:t>This is based on prejudice and cannot be defended with logic and reason</a:t>
            </a:r>
            <a:r>
              <a:rPr lang="en-CA" dirty="0" smtClean="0"/>
              <a:t>. </a:t>
            </a:r>
          </a:p>
        </p:txBody>
      </p:sp>
      <p:pic>
        <p:nvPicPr>
          <p:cNvPr id="4098" name="Picture 2" descr="http://assets.poponthepop.com/photos/full/justin-bieber-backwards-h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12" y="3747836"/>
            <a:ext cx="1944216" cy="25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ages.huffingtonpost.com/2008-12-29-0obam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47836"/>
            <a:ext cx="3139235" cy="257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1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en-CA" sz="2800" dirty="0" smtClean="0"/>
              <a:t>Presenting a fact as your thesis limits your ability to be creative and interesting.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Your thesis must be able to be defended with logic and reason rather than stating obvious facts.</a:t>
            </a:r>
          </a:p>
          <a:p>
            <a:pPr lvl="1"/>
            <a:r>
              <a:rPr lang="en-CA" dirty="0" smtClean="0"/>
              <a:t>"The Reynolds school is made of cinder blocks and bricks."  This is an obvious fact and is not interesting!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To make this better make an assertion. </a:t>
            </a:r>
          </a:p>
          <a:p>
            <a:pPr lvl="1"/>
            <a:r>
              <a:rPr lang="en-CA" dirty="0" smtClean="0"/>
              <a:t> "Because the Reynolds school is made of cinder blocks and bricks it is particularly at risk in the event of an earthquake or Tsunami."</a:t>
            </a:r>
          </a:p>
        </p:txBody>
      </p:sp>
      <p:pic>
        <p:nvPicPr>
          <p:cNvPr id="6146" name="Picture 2" descr="http://pastorleonard.files.wordpress.com/2010/08/duh-aw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62914"/>
            <a:ext cx="1584176" cy="118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getontheboat.files.wordpress.com/2011/04/hmmm-e126229419266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149080"/>
            <a:ext cx="1192147" cy="119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Right Arrow 3"/>
          <p:cNvSpPr/>
          <p:nvPr/>
        </p:nvSpPr>
        <p:spPr>
          <a:xfrm>
            <a:off x="539552" y="3068960"/>
            <a:ext cx="432048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 rot="15079442">
            <a:off x="6705111" y="5104737"/>
            <a:ext cx="720080" cy="17855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200" dirty="0" smtClean="0"/>
              <a:t>3.  There must be unity.  The ideas mentioned in your thesis must be connected.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Ex. Of a thesis that has ideas that are NOT connected:</a:t>
            </a:r>
          </a:p>
          <a:p>
            <a:pPr marL="742950" lvl="2" indent="-342900"/>
            <a:r>
              <a:rPr lang="en-CA" dirty="0" smtClean="0"/>
              <a:t>The Australian Shepherd is a wonderful dog because they are easy to train, eat carrots, and do not suit a household with kids.</a:t>
            </a:r>
          </a:p>
          <a:p>
            <a:r>
              <a:rPr lang="en-CA" dirty="0" smtClean="0"/>
              <a:t>Here is a thesis statement that has connected ideas:</a:t>
            </a:r>
          </a:p>
          <a:p>
            <a:pPr lvl="1"/>
            <a:r>
              <a:rPr lang="en-CA" dirty="0" smtClean="0"/>
              <a:t>The Australian Shepherd is a wonderful dog because they are easy to train, are protective of their owners, and are low maintenance.</a:t>
            </a:r>
            <a:endParaRPr lang="en-CA" dirty="0"/>
          </a:p>
          <a:p>
            <a:endParaRPr lang="en-CA" dirty="0" smtClean="0"/>
          </a:p>
          <a:p>
            <a:pPr lvl="1"/>
            <a:endParaRPr lang="en-CA" dirty="0"/>
          </a:p>
          <a:p>
            <a:endParaRPr lang="en-CA" dirty="0" smtClean="0"/>
          </a:p>
          <a:p>
            <a:pPr lvl="1"/>
            <a:endParaRPr lang="en-CA" dirty="0"/>
          </a:p>
        </p:txBody>
      </p:sp>
      <p:pic>
        <p:nvPicPr>
          <p:cNvPr id="5124" name="Picture 4" descr="http://www.resurrectioncenter.com/blog/wp-content/uploads/2011/03/Un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97152"/>
            <a:ext cx="1624237" cy="16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81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4.  It indicates structure.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strong thesis statement predicts the order that the essay will follow.  By doing this, you will guide your writing AND the reader will be able to easily follow your argument(s).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Ex.  The Australian Shepherd is a wonderful dog because they are </a:t>
            </a:r>
            <a:r>
              <a:rPr lang="en-CA" dirty="0" smtClean="0">
                <a:solidFill>
                  <a:srgbClr val="0070C0"/>
                </a:solidFill>
              </a:rPr>
              <a:t>easy to train</a:t>
            </a:r>
            <a:r>
              <a:rPr lang="en-CA" dirty="0" smtClean="0"/>
              <a:t>, are </a:t>
            </a:r>
            <a:r>
              <a:rPr lang="en-CA" dirty="0" smtClean="0">
                <a:solidFill>
                  <a:srgbClr val="FF0000"/>
                </a:solidFill>
              </a:rPr>
              <a:t>protective of their owners</a:t>
            </a:r>
            <a:r>
              <a:rPr lang="en-CA" dirty="0" smtClean="0"/>
              <a:t>, and are </a:t>
            </a:r>
            <a:r>
              <a:rPr lang="en-CA" dirty="0" smtClean="0">
                <a:solidFill>
                  <a:srgbClr val="00B050"/>
                </a:solidFill>
              </a:rPr>
              <a:t>low maintenance</a:t>
            </a:r>
            <a:r>
              <a:rPr lang="en-CA" dirty="0" smtClean="0"/>
              <a:t>.</a:t>
            </a:r>
          </a:p>
          <a:p>
            <a:pPr marL="742950" lvl="2" indent="-342900"/>
            <a:r>
              <a:rPr lang="en-CA" dirty="0" smtClean="0">
                <a:solidFill>
                  <a:srgbClr val="0070C0"/>
                </a:solidFill>
              </a:rPr>
              <a:t>Body Paragraph 1</a:t>
            </a:r>
          </a:p>
          <a:p>
            <a:pPr marL="742950" lvl="2" indent="-342900"/>
            <a:r>
              <a:rPr lang="en-CA" dirty="0" smtClean="0">
                <a:solidFill>
                  <a:srgbClr val="FF0000"/>
                </a:solidFill>
              </a:rPr>
              <a:t>Body paragraph 2</a:t>
            </a:r>
          </a:p>
          <a:p>
            <a:pPr marL="742950" lvl="2" indent="-342900"/>
            <a:r>
              <a:rPr lang="en-CA" dirty="0" smtClean="0">
                <a:solidFill>
                  <a:srgbClr val="00B050"/>
                </a:solidFill>
              </a:rPr>
              <a:t>Body paragraph 3</a:t>
            </a:r>
          </a:p>
          <a:p>
            <a:pPr marL="742950" lvl="2" indent="-342900"/>
            <a:endParaRPr lang="en-CA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  <p:pic>
        <p:nvPicPr>
          <p:cNvPr id="5" name="Picture 2" descr="http://korakasgroup.gr/horse/templates/img/outline-for-essays-format-8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05064"/>
            <a:ext cx="1995249" cy="258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1.  Narrow the topic: </a:t>
            </a:r>
            <a:br>
              <a:rPr lang="en-CA" dirty="0"/>
            </a:br>
            <a:r>
              <a:rPr lang="en-CA" dirty="0"/>
              <a:t>            *ex.  The topic of "Food" can be narrowed to Italian food, which can be narrowed to Pizza, which can be narrowed to Ali Baba's pizza</a:t>
            </a:r>
            <a:r>
              <a:rPr lang="en-CA" dirty="0" smtClean="0"/>
              <a:t>.</a:t>
            </a:r>
          </a:p>
          <a:p>
            <a:r>
              <a:rPr lang="en-CA" dirty="0" smtClean="0"/>
              <a:t>2</a:t>
            </a:r>
            <a:r>
              <a:rPr lang="en-CA" dirty="0"/>
              <a:t>.  Make an assertion.</a:t>
            </a:r>
            <a:br>
              <a:rPr lang="en-CA" dirty="0"/>
            </a:br>
            <a:r>
              <a:rPr lang="en-CA" dirty="0"/>
              <a:t>            *ex.  Ali Baba's pizza is the best pizza in Victoria</a:t>
            </a:r>
            <a:r>
              <a:rPr lang="en-CA" dirty="0" smtClean="0"/>
              <a:t>.</a:t>
            </a:r>
          </a:p>
          <a:p>
            <a:r>
              <a:rPr lang="en-CA" dirty="0" smtClean="0"/>
              <a:t>3</a:t>
            </a:r>
            <a:r>
              <a:rPr lang="en-CA" dirty="0"/>
              <a:t>.  Create your arguments.</a:t>
            </a:r>
            <a:br>
              <a:rPr lang="en-CA" dirty="0"/>
            </a:br>
            <a:r>
              <a:rPr lang="en-CA" dirty="0"/>
              <a:t>            *reasonable prices, variety of flavours, they don't </a:t>
            </a:r>
            <a:r>
              <a:rPr lang="en-CA" dirty="0" smtClean="0"/>
              <a:t>skimp </a:t>
            </a:r>
            <a:r>
              <a:rPr lang="en-CA" dirty="0"/>
              <a:t>on </a:t>
            </a:r>
            <a:r>
              <a:rPr lang="en-CA" dirty="0" smtClean="0"/>
              <a:t>toppings.</a:t>
            </a:r>
          </a:p>
          <a:p>
            <a:r>
              <a:rPr lang="en-CA" dirty="0" smtClean="0"/>
              <a:t>Thesis </a:t>
            </a:r>
            <a:r>
              <a:rPr lang="en-CA" dirty="0"/>
              <a:t>statement:</a:t>
            </a:r>
            <a:br>
              <a:rPr lang="en-CA" dirty="0"/>
            </a:br>
            <a:r>
              <a:rPr lang="en-CA" dirty="0"/>
              <a:t>            "Because of their reasonable prices, the variety of flavours offered, and the plethora of toppings piled high, Ali Baba's pizza is the best in town."</a:t>
            </a:r>
          </a:p>
        </p:txBody>
      </p:sp>
      <p:pic>
        <p:nvPicPr>
          <p:cNvPr id="8194" name="Picture 2" descr="http://www.powersellercenter.com/wp-content/uploads/2012/02/summa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1945185" cy="15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6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391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The thesis Statement</vt:lpstr>
      <vt:lpstr>The Thesis Statement</vt:lpstr>
      <vt:lpstr>PowerPoint Presentation</vt:lpstr>
      <vt:lpstr>Characteristics of an effective thesis statement:</vt:lpstr>
      <vt:lpstr>Make sure your thesis is based on logic and reason.  (Remember to use your critical thinking!)</vt:lpstr>
      <vt:lpstr>Presenting a fact as your thesis limits your ability to be creative and interesting.</vt:lpstr>
      <vt:lpstr>3.  There must be unity.  The ideas mentioned in your thesis must be connected.</vt:lpstr>
      <vt:lpstr>4.  It indicates structure. </vt:lpstr>
      <vt:lpstr>So…</vt:lpstr>
      <vt:lpstr>Practice time:</vt:lpstr>
      <vt:lpstr>Practice time:</vt:lpstr>
      <vt:lpstr>Practice time: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thesis Statement</dc:title>
  <dc:creator>McDonald</dc:creator>
  <cp:lastModifiedBy>McDonald, Chris</cp:lastModifiedBy>
  <cp:revision>12</cp:revision>
  <dcterms:created xsi:type="dcterms:W3CDTF">2013-02-07T06:24:55Z</dcterms:created>
  <dcterms:modified xsi:type="dcterms:W3CDTF">2015-04-10T21:43:23Z</dcterms:modified>
</cp:coreProperties>
</file>