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1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6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1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9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8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9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9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0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9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D800B-EDA1-4296-8840-9199FB471FA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C649-7E07-40B4-A679-9DF43E82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9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peds.org/" TargetMode="External"/><Relationship Id="rId2" Type="http://schemas.openxmlformats.org/officeDocument/2006/relationships/hyperlink" Target="https://www.aap.org/en-us/Pages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10/1/175.figures-only" TargetMode="External"/><Relationship Id="rId2" Type="http://schemas.openxmlformats.org/officeDocument/2006/relationships/hyperlink" Target="https://www.aap.org/en-us/Pages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merican_College_of_Pediatricians" TargetMode="External"/><Relationship Id="rId2" Type="http://schemas.openxmlformats.org/officeDocument/2006/relationships/hyperlink" Target="https://www.acped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chochurch.tv/i-changed-my-mind/" TargetMode="External"/><Relationship Id="rId3" Type="http://schemas.openxmlformats.org/officeDocument/2006/relationships/image" Target="../media/image3.gif"/><Relationship Id="rId7" Type="http://schemas.openxmlformats.org/officeDocument/2006/relationships/image" Target="../media/image5.png"/><Relationship Id="rId2" Type="http://schemas.openxmlformats.org/officeDocument/2006/relationships/hyperlink" Target="http://www.brot2you.com/i-ve-changed-my-mind-a1187917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3.amazonaws.com/telemind/i-changed-my-mind.html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jpeg"/><Relationship Id="rId10" Type="http://schemas.openxmlformats.org/officeDocument/2006/relationships/hyperlink" Target="https://www.pinterest.com/pin/197736239865519240/" TargetMode="External"/><Relationship Id="rId4" Type="http://schemas.openxmlformats.org/officeDocument/2006/relationships/hyperlink" Target="https://chesslyfe.wordpress.com/2013/12/20/changing-my-mind/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 Your Source!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8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say I am doing some research on child </a:t>
            </a:r>
            <a:r>
              <a:rPr lang="en-US" smtClean="0"/>
              <a:t>health/development…specifically adoption.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may want to find a website that has the insight of professionals (articles, stats…)</a:t>
            </a:r>
          </a:p>
          <a:p>
            <a:r>
              <a:rPr lang="en-US" dirty="0" smtClean="0">
                <a:hlinkClick r:id="rId2"/>
              </a:rPr>
              <a:t>https://www.aap.org/en-us/Pages/Default.aspx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https://www.acpeds.org/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6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Academy of Pediatricians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https://www.aap.org/en-us/Pages/Default.aspx</a:t>
            </a:r>
            <a:endParaRPr lang="en-US" dirty="0" smtClean="0"/>
          </a:p>
          <a:p>
            <a:r>
              <a:rPr lang="en-US" dirty="0"/>
              <a:t>The academy was founded in 1930 by 35 pediatricians to address pediatric healthcare standards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It has 64,000 members </a:t>
            </a:r>
            <a:r>
              <a:rPr lang="en-US" dirty="0"/>
              <a:t>in primary care and sub-specialist </a:t>
            </a:r>
            <a:r>
              <a:rPr lang="en-US" dirty="0" smtClean="0"/>
              <a:t>areas.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>
                <a:solidFill>
                  <a:srgbClr val="FF0000"/>
                </a:solidFill>
              </a:rPr>
              <a:t>has the largest pediatric publishing program in the world</a:t>
            </a:r>
            <a:r>
              <a:rPr lang="en-US" dirty="0"/>
              <a:t>, with more than 300 titles for consumers and over 500 titles for physicians and other health-care professionals. These publications include electronic products, professional references/textbooks, practice management publications, patient education materials and parenting books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american academy of pediatrics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601" y="263525"/>
            <a:ext cx="1719262" cy="183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28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College of Pediatricians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https://www.acpeds.org/</a:t>
            </a:r>
            <a:endParaRPr lang="en-US" dirty="0" smtClean="0"/>
          </a:p>
          <a:p>
            <a:r>
              <a:rPr lang="en-US" dirty="0" smtClean="0"/>
              <a:t>The group was founded in 2002 by a group of pediatricians, including Joseph </a:t>
            </a:r>
            <a:r>
              <a:rPr lang="en-US" dirty="0" err="1" smtClean="0"/>
              <a:t>Zanga</a:t>
            </a:r>
            <a:r>
              <a:rPr lang="en-US" dirty="0" smtClean="0"/>
              <a:t>, a past president of the American Academy of Pediatrics (AAP), as a protest against the AAP's support for adoption by gay couples. </a:t>
            </a:r>
            <a:r>
              <a:rPr lang="en-US" dirty="0" smtClean="0">
                <a:solidFill>
                  <a:srgbClr val="FF0000"/>
                </a:solidFill>
              </a:rPr>
              <a:t>The group's membership as of 2016 is estimated at 500 members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American College of Pediatricians</a:t>
            </a:r>
            <a:r>
              <a:rPr lang="en-US" dirty="0"/>
              <a:t> (</a:t>
            </a:r>
            <a:r>
              <a:rPr lang="en-US" b="1" dirty="0" err="1"/>
              <a:t>ACPeds</a:t>
            </a:r>
            <a:r>
              <a:rPr lang="en-US" dirty="0"/>
              <a:t>) is a socially conservative advocacy group of pediatricians and other healthcare professionals in the United States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</p:txBody>
      </p:sp>
      <p:pic>
        <p:nvPicPr>
          <p:cNvPr id="2050" name="Picture 2" descr="Image result for American College of Pediatrician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0" y="199230"/>
            <a:ext cx="17145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12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your opinion on these sources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Image result for changed min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264443"/>
            <a:ext cx="333375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changed mind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267" y="2692400"/>
            <a:ext cx="2229925" cy="167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changed mind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42" y="1505743"/>
            <a:ext cx="4308908" cy="225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changed mind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4139794"/>
            <a:ext cx="4122738" cy="231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changed mind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538" y="42281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19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help with verifying 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Probe the source (critically look at the details/info)</a:t>
            </a:r>
          </a:p>
          <a:p>
            <a:r>
              <a:rPr lang="en-US" dirty="0" smtClean="0"/>
              <a:t>Authenticate the details (do they include facts/quotes/data?)</a:t>
            </a:r>
          </a:p>
          <a:p>
            <a:r>
              <a:rPr lang="en-US" dirty="0" smtClean="0"/>
              <a:t>Use fact checking tools  (ex.  Snopes.com or politifact.com)</a:t>
            </a:r>
          </a:p>
          <a:p>
            <a:r>
              <a:rPr lang="en-US" dirty="0" smtClean="0"/>
              <a:t>Substantiate the claims  (</a:t>
            </a:r>
            <a:r>
              <a:rPr lang="en-US" dirty="0"/>
              <a:t>check THEIR </a:t>
            </a:r>
            <a:r>
              <a:rPr lang="en-US" dirty="0" smtClean="0"/>
              <a:t>sources…are they legit?)</a:t>
            </a:r>
          </a:p>
          <a:p>
            <a:r>
              <a:rPr lang="en-US" dirty="0" smtClean="0"/>
              <a:t>Evaluate the style  (if there are grammatical/spelling errors, you can be quite sure it is not from a legitimate news source)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5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Know Your Source!</vt:lpstr>
      <vt:lpstr>Let’s say I am doing some research on child health/development…specifically adoption.</vt:lpstr>
      <vt:lpstr>The American Academy of Pediatricians</vt:lpstr>
      <vt:lpstr>The American College of Pediatricians</vt:lpstr>
      <vt:lpstr>Has your opinion on these sources changed?</vt:lpstr>
      <vt:lpstr>Ways to help with verifying sources:</vt:lpstr>
    </vt:vector>
  </TitlesOfParts>
  <Company>GVSD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Source!</dc:title>
  <dc:creator>McDonald, Chris</dc:creator>
  <cp:lastModifiedBy>McDonald, Chris</cp:lastModifiedBy>
  <cp:revision>7</cp:revision>
  <dcterms:created xsi:type="dcterms:W3CDTF">2017-12-08T18:37:56Z</dcterms:created>
  <dcterms:modified xsi:type="dcterms:W3CDTF">2018-09-26T23:50:00Z</dcterms:modified>
</cp:coreProperties>
</file>