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2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3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7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4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6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8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2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5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9A48-9AC7-45FB-B763-FC5D228B682D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59C1-8D60-4FF7-9F9F-90CA8C09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5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ElUmGI5gL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Inquiry Based Learning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it?  Why use it?  What do we need to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7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</a:t>
            </a:r>
            <a:r>
              <a:rPr lang="en-US" u="sng" dirty="0"/>
              <a:t>If Students Designed their Own School</a:t>
            </a:r>
            <a:r>
              <a:rPr lang="en-US" u="sng" dirty="0" smtClean="0"/>
              <a:t>”</a:t>
            </a:r>
            <a:br>
              <a:rPr lang="en-US" u="sng" dirty="0" smtClean="0"/>
            </a:br>
            <a:r>
              <a:rPr lang="en-US" sz="2700" u="sng" dirty="0" smtClean="0">
                <a:hlinkClick r:id="rId2"/>
              </a:rPr>
              <a:t>https://www.youtube.com/watch?v=RElUmGI5gLc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Find a partner. </a:t>
            </a:r>
            <a:r>
              <a:rPr lang="en-US" dirty="0"/>
              <a:t> 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Your task= One of you will look for </a:t>
            </a:r>
            <a:r>
              <a:rPr lang="en-US" dirty="0"/>
              <a:t>opportunities or “good things” about this model.  The other student is to identify challenges/risks or this model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Make notes as you watch as you will be asked to report out with your observations.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6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</a:t>
            </a:r>
            <a:r>
              <a:rPr lang="en-US" sz="3600" dirty="0" smtClean="0"/>
              <a:t>(as identified by Block “</a:t>
            </a:r>
            <a:r>
              <a:rPr lang="en-US" sz="3600" dirty="0" err="1"/>
              <a:t>A</a:t>
            </a:r>
            <a:r>
              <a:rPr lang="en-US" sz="3600" dirty="0" err="1" smtClean="0"/>
              <a:t>”Eng</a:t>
            </a:r>
            <a:r>
              <a:rPr lang="en-US" sz="3600" dirty="0" smtClean="0"/>
              <a:t>. 10)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Obstacles: (as identified by Block “</a:t>
            </a:r>
            <a:r>
              <a:rPr lang="en-US" dirty="0" err="1"/>
              <a:t>A</a:t>
            </a:r>
            <a:r>
              <a:rPr lang="en-US" smtClean="0"/>
              <a:t>”Eng</a:t>
            </a:r>
            <a:r>
              <a:rPr lang="en-US" dirty="0" smtClean="0"/>
              <a:t>. 10):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Inquiry Based Learning</vt:lpstr>
      <vt:lpstr>“If Students Designed their Own School” https://www.youtube.com/watch?v=RElUmGI5gLc </vt:lpstr>
      <vt:lpstr>Opportunities (as identified by Block “A”Eng. 10):</vt:lpstr>
      <vt:lpstr>Obstacles: (as identified by Block “A”Eng. 10):</vt:lpstr>
    </vt:vector>
  </TitlesOfParts>
  <Company>GVSD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Based Learning</dc:title>
  <dc:creator>McDonald, Chris</dc:creator>
  <cp:lastModifiedBy>McDonald, Chris</cp:lastModifiedBy>
  <cp:revision>2</cp:revision>
  <dcterms:created xsi:type="dcterms:W3CDTF">2017-05-11T15:00:59Z</dcterms:created>
  <dcterms:modified xsi:type="dcterms:W3CDTF">2018-11-04T23:35:08Z</dcterms:modified>
</cp:coreProperties>
</file>