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80CE285-431C-4368-ABD7-5F1D520371E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2BB8C3-2A6D-4E46-989A-857696E5D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jlacitychurch.org/2015/01/15/whats-the-poi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rct=j&amp;q=&amp;esrc=s&amp;source=images&amp;cd=&amp;ved=0ahUKEwjMxKvN7MDWAhVK9GMKHVqdCzAQjRwIBw&amp;url=https%3A%2F%2Fwww.pinterest.com%2Fexplore%2Fweed-control%2F&amp;psig=AFQjCNFNTBJWtD5Niiwy7F-of9GbINL_og&amp;ust=150644645806357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theme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ow_to_write_a_theme_stat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4514850" cy="327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successful theme statement must be general enough to capture the overall meaning of the work, but specific enough so that it conveys your unique </a:t>
            </a:r>
            <a:r>
              <a:rPr lang="en-US" dirty="0" smtClean="0"/>
              <a:t>interpretation.</a:t>
            </a:r>
          </a:p>
          <a:p>
            <a:r>
              <a:rPr lang="en-US" dirty="0"/>
              <a:t>In a sense, every literary work makes a statement or has a point. When you create a theme statement, you're substituting </a:t>
            </a:r>
            <a:r>
              <a:rPr lang="en-US" dirty="0" smtClean="0"/>
              <a:t>a </a:t>
            </a:r>
            <a:r>
              <a:rPr lang="en-US" dirty="0"/>
              <a:t>single sentence for the entire </a:t>
            </a:r>
            <a:r>
              <a:rPr lang="en-US" dirty="0" smtClean="0"/>
              <a:t>piece of writing. </a:t>
            </a:r>
          </a:p>
          <a:p>
            <a:r>
              <a:rPr lang="en-US" dirty="0" smtClean="0"/>
              <a:t>You may have </a:t>
            </a:r>
            <a:r>
              <a:rPr lang="en-US" dirty="0"/>
              <a:t>to simplify the meaning somewhat to get it into a single sentence, but nevertheless, your theme statement itself should make a point. </a:t>
            </a:r>
          </a:p>
        </p:txBody>
      </p:sp>
      <p:pic>
        <p:nvPicPr>
          <p:cNvPr id="2050" name="Picture 2" descr="Image result for the poi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41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theme statement should describe the general meaning of the work, not the specific events, actions, or characters. </a:t>
            </a:r>
            <a:endParaRPr lang="en-US" dirty="0" smtClean="0"/>
          </a:p>
          <a:p>
            <a:r>
              <a:rPr lang="en-US" dirty="0" smtClean="0"/>
              <a:t>“Luke </a:t>
            </a:r>
            <a:r>
              <a:rPr lang="en-US" dirty="0"/>
              <a:t>defeats Darth Vader" is </a:t>
            </a:r>
            <a:r>
              <a:rPr lang="en-US" dirty="0" smtClean="0"/>
              <a:t>plot </a:t>
            </a:r>
            <a:r>
              <a:rPr lang="en-US" dirty="0"/>
              <a:t>summary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Instead </a:t>
            </a:r>
            <a:r>
              <a:rPr lang="en-US" dirty="0"/>
              <a:t>of describing what the characters do, discuss what they represent ("Good defeats evil"). </a:t>
            </a:r>
            <a:r>
              <a:rPr lang="en-US" dirty="0" smtClean="0"/>
              <a:t>This can be a first step toward making your theme statement.</a:t>
            </a:r>
          </a:p>
          <a:p>
            <a:r>
              <a:rPr lang="en-US" dirty="0" smtClean="0"/>
              <a:t>Often </a:t>
            </a:r>
            <a:r>
              <a:rPr lang="en-US" dirty="0"/>
              <a:t>the theme statement takes the form of a moral or a </a:t>
            </a:r>
            <a:r>
              <a:rPr lang="en-US" dirty="0" smtClean="0"/>
              <a:t>judgment. </a:t>
            </a:r>
            <a:r>
              <a:rPr lang="en-US" dirty="0" err="1" smtClean="0"/>
              <a:t>Ex."We</a:t>
            </a:r>
            <a:r>
              <a:rPr lang="en-US" dirty="0" smtClean="0"/>
              <a:t> </a:t>
            </a:r>
            <a:r>
              <a:rPr lang="en-US" dirty="0"/>
              <a:t>cannot defeat an external evil until we acknowledge our own dark </a:t>
            </a:r>
            <a:r>
              <a:rPr lang="en-US" dirty="0" smtClean="0"/>
              <a:t>side."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a theme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Love</a:t>
            </a:r>
            <a:r>
              <a:rPr lang="en-US" dirty="0"/>
              <a:t>.</a:t>
            </a:r>
          </a:p>
          <a:p>
            <a:r>
              <a:rPr lang="en-US" dirty="0" smtClean="0"/>
              <a:t>2. Mrs</a:t>
            </a:r>
            <a:r>
              <a:rPr lang="en-US" dirty="0"/>
              <a:t>. </a:t>
            </a:r>
            <a:r>
              <a:rPr lang="en-US" dirty="0" err="1"/>
              <a:t>Farquar</a:t>
            </a:r>
            <a:r>
              <a:rPr lang="en-US" dirty="0"/>
              <a:t> learns that British people can't dance.</a:t>
            </a:r>
          </a:p>
          <a:p>
            <a:r>
              <a:rPr lang="en-US" dirty="0" smtClean="0"/>
              <a:t>3. If the people in power do not take care of those without power, then society will fall apart.</a:t>
            </a:r>
          </a:p>
          <a:p>
            <a:r>
              <a:rPr lang="en-US" dirty="0" smtClean="0"/>
              <a:t>1= a general topic, 2= plot summary,                3= THEME STATEMENT!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1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Theme Statement in 3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= </a:t>
            </a:r>
            <a:r>
              <a:rPr lang="en-US" dirty="0"/>
              <a:t>Select an important TOPIC </a:t>
            </a:r>
            <a:r>
              <a:rPr lang="en-US" dirty="0" smtClean="0"/>
              <a:t>included in the writing. </a:t>
            </a:r>
            <a:r>
              <a:rPr lang="en-US" sz="2000" dirty="0" smtClean="0"/>
              <a:t>(Topic </a:t>
            </a:r>
            <a:r>
              <a:rPr lang="en-US" sz="2000" dirty="0"/>
              <a:t>ideas include: freedom, love, trust, death, </a:t>
            </a:r>
            <a:r>
              <a:rPr lang="en-US" sz="2000" dirty="0" smtClean="0"/>
              <a:t>forgiveness, rebellion, sacrifice…)  </a:t>
            </a:r>
            <a:endParaRPr lang="en-US" sz="2000" dirty="0" smtClean="0"/>
          </a:p>
          <a:p>
            <a:r>
              <a:rPr lang="en-US" dirty="0" smtClean="0"/>
              <a:t>Ex.  </a:t>
            </a:r>
            <a:r>
              <a:rPr lang="en-US" i="1" dirty="0" smtClean="0"/>
              <a:t>The Weed </a:t>
            </a:r>
            <a:r>
              <a:rPr lang="en-US" dirty="0" smtClean="0"/>
              <a:t>includes</a:t>
            </a:r>
            <a:r>
              <a:rPr lang="en-US" dirty="0" smtClean="0"/>
              <a:t>: tough decisions, </a:t>
            </a:r>
            <a:r>
              <a:rPr lang="en-US" dirty="0" smtClean="0"/>
              <a:t>rebellion, sacrifice, </a:t>
            </a:r>
            <a:r>
              <a:rPr lang="en-US" dirty="0" smtClean="0"/>
              <a:t>loyalty…</a:t>
            </a:r>
            <a:endParaRPr lang="en-US" dirty="0"/>
          </a:p>
        </p:txBody>
      </p:sp>
      <p:pic>
        <p:nvPicPr>
          <p:cNvPr id="1026" name="Picture 2" descr="Image result for garden weed breaking w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38600"/>
            <a:ext cx="2971800" cy="225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2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Theme Statement in 3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2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Begin the theme statement by listing the </a:t>
            </a:r>
            <a:r>
              <a:rPr lang="en-US" dirty="0" smtClean="0"/>
              <a:t>name </a:t>
            </a:r>
            <a:r>
              <a:rPr lang="en-US" dirty="0"/>
              <a:t>of the </a:t>
            </a:r>
            <a:r>
              <a:rPr lang="en-US" dirty="0" smtClean="0"/>
              <a:t>story</a:t>
            </a:r>
            <a:r>
              <a:rPr lang="en-US" dirty="0" smtClean="0"/>
              <a:t>, the author, and the general topic of the story. </a:t>
            </a:r>
            <a:endParaRPr lang="en-US" dirty="0" smtClean="0"/>
          </a:p>
          <a:p>
            <a:r>
              <a:rPr lang="en-US" dirty="0" smtClean="0"/>
              <a:t>Ex.  </a:t>
            </a:r>
            <a:r>
              <a:rPr lang="en-US" dirty="0" smtClean="0"/>
              <a:t>“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short story </a:t>
            </a:r>
            <a:r>
              <a:rPr lang="en-US" i="1" dirty="0" smtClean="0"/>
              <a:t>The Weed </a:t>
            </a:r>
            <a:r>
              <a:rPr lang="en-US" dirty="0" smtClean="0"/>
              <a:t>by Jordan Lowe is about sacrifice…”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 Theme Statement in 3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3</a:t>
            </a:r>
            <a:r>
              <a:rPr lang="en-US" dirty="0" smtClean="0"/>
              <a:t>= </a:t>
            </a:r>
            <a:r>
              <a:rPr lang="en-US" dirty="0"/>
              <a:t>Now finish the statement </a:t>
            </a:r>
            <a:r>
              <a:rPr lang="en-US" dirty="0" smtClean="0"/>
              <a:t>by </a:t>
            </a:r>
            <a:r>
              <a:rPr lang="en-US" dirty="0"/>
              <a:t>adding what the author REVEALS about the topic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Ex.  “</a:t>
            </a:r>
            <a:r>
              <a:rPr lang="en-US" dirty="0"/>
              <a:t>T</a:t>
            </a:r>
            <a:r>
              <a:rPr lang="en-US" dirty="0" smtClean="0"/>
              <a:t>he short story </a:t>
            </a:r>
            <a:r>
              <a:rPr lang="en-US" i="1" dirty="0" smtClean="0"/>
              <a:t>The Weed </a:t>
            </a:r>
            <a:r>
              <a:rPr lang="en-US" dirty="0" smtClean="0"/>
              <a:t>by Jordan Lowe, </a:t>
            </a:r>
            <a:r>
              <a:rPr lang="en-US" dirty="0" smtClean="0"/>
              <a:t>is about </a:t>
            </a:r>
            <a:r>
              <a:rPr lang="en-US" dirty="0" smtClean="0"/>
              <a:t>sacrifice</a:t>
            </a:r>
            <a:r>
              <a:rPr lang="en-US" dirty="0" smtClean="0"/>
              <a:t> </a:t>
            </a:r>
            <a:r>
              <a:rPr lang="en-US" dirty="0" smtClean="0"/>
              <a:t>and reveals that _______________.”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3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</TotalTime>
  <Words>390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Creating a theme statement</vt:lpstr>
      <vt:lpstr>PowerPoint Presentation</vt:lpstr>
      <vt:lpstr>PowerPoint Presentation</vt:lpstr>
      <vt:lpstr>Which is a theme statement?</vt:lpstr>
      <vt:lpstr>Creating a Theme Statement in 3 Steps</vt:lpstr>
      <vt:lpstr>Creating a Theme Statement in 3 Steps</vt:lpstr>
      <vt:lpstr>Creating a Theme Statement in 3 Steps</vt:lpstr>
    </vt:vector>
  </TitlesOfParts>
  <Company>GVSD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theme statement</dc:title>
  <dc:creator>Windows User</dc:creator>
  <cp:lastModifiedBy>McDonald, Chris</cp:lastModifiedBy>
  <cp:revision>4</cp:revision>
  <dcterms:created xsi:type="dcterms:W3CDTF">2014-02-27T18:34:58Z</dcterms:created>
  <dcterms:modified xsi:type="dcterms:W3CDTF">2017-09-25T17:28:16Z</dcterms:modified>
</cp:coreProperties>
</file>